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7" r:id="rId8"/>
    <p:sldId id="272" r:id="rId9"/>
    <p:sldId id="292" r:id="rId10"/>
    <p:sldId id="293" r:id="rId11"/>
    <p:sldId id="305" r:id="rId12"/>
    <p:sldId id="294" r:id="rId13"/>
    <p:sldId id="295" r:id="rId14"/>
    <p:sldId id="296" r:id="rId15"/>
    <p:sldId id="297" r:id="rId16"/>
    <p:sldId id="298" r:id="rId17"/>
    <p:sldId id="299" r:id="rId18"/>
    <p:sldId id="300" r:id="rId19"/>
    <p:sldId id="301" r:id="rId20"/>
    <p:sldId id="302" r:id="rId21"/>
    <p:sldId id="303" r:id="rId22"/>
    <p:sldId id="304" r:id="rId23"/>
    <p:sldId id="306" r:id="rId24"/>
    <p:sldId id="282" r:id="rId25"/>
    <p:sldId id="283" r:id="rId26"/>
  </p:sldIdLst>
  <p:sldSz cx="18288000" cy="10287000"/>
  <p:notesSz cx="6858000" cy="9144000"/>
  <p:embeddedFontLst>
    <p:embeddedFont>
      <p:font typeface="Anton" pitchFamily="2" charset="0"/>
      <p:regular r:id="rId27"/>
    </p:embeddedFont>
    <p:embeddedFont>
      <p:font typeface="Asap Bold" panose="020B0604020202020204" charset="0"/>
      <p:regular r:id="rId28"/>
    </p:embeddedFont>
    <p:embeddedFont>
      <p:font typeface="League Spartan" panose="020B0604020202020204" charset="0"/>
      <p:regular r:id="rId29"/>
    </p:embeddedFont>
    <p:embeddedFont>
      <p:font typeface="Open Sans" panose="020B0606030504020204" pitchFamily="34" charset="0"/>
      <p:regular r:id="rId30"/>
      <p:bold r:id="rId31"/>
      <p:italic r:id="rId32"/>
      <p:boldItalic r:id="rId33"/>
    </p:embeddedFont>
    <p:embeddedFont>
      <p:font typeface="Open Sans Bold" panose="020B0806030504020204" charset="0"/>
      <p:regular r:id="rId34"/>
    </p:embeddedFont>
    <p:embeddedFont>
      <p:font typeface="Prompt" panose="00000500000000000000" pitchFamily="2" charset="-34"/>
      <p:regular r:id="rId35"/>
      <p:bold r:id="rId36"/>
      <p:italic r:id="rId37"/>
      <p:boldItalic r:id="rId38"/>
    </p:embeddedFont>
    <p:embeddedFont>
      <p:font typeface="Prompt Bold" panose="00000800000000000000" charset="-3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9.sv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10" Type="http://schemas.openxmlformats.org/officeDocument/2006/relationships/image" Target="../media/image12.svg"/><Relationship Id="rId4" Type="http://schemas.openxmlformats.org/officeDocument/2006/relationships/image" Target="../media/image5.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1.sv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1.sv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1.sv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1.sv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sv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8.gif"/></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6.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p:cNvGrpSpPr/>
        <p:nvPr/>
      </p:nvGrpSpPr>
      <p:grpSpPr>
        <a:xfrm>
          <a:off x="0" y="0"/>
          <a:ext cx="0" cy="0"/>
          <a:chOff x="0" y="0"/>
          <a:chExt cx="0" cy="0"/>
        </a:xfrm>
      </p:grpSpPr>
      <p:sp>
        <p:nvSpPr>
          <p:cNvPr id="2" name="Freeform 2"/>
          <p:cNvSpPr/>
          <p:nvPr/>
        </p:nvSpPr>
        <p:spPr>
          <a:xfrm>
            <a:off x="-2845650" y="2813374"/>
            <a:ext cx="7875378" cy="8104361"/>
          </a:xfrm>
          <a:custGeom>
            <a:avLst/>
            <a:gdLst/>
            <a:ahLst/>
            <a:cxnLst/>
            <a:rect l="l" t="t" r="r" b="b"/>
            <a:pathLst>
              <a:path w="7875378" h="8104361">
                <a:moveTo>
                  <a:pt x="0" y="0"/>
                </a:moveTo>
                <a:lnTo>
                  <a:pt x="7875378" y="0"/>
                </a:lnTo>
                <a:lnTo>
                  <a:pt x="7875378" y="8104361"/>
                </a:lnTo>
                <a:lnTo>
                  <a:pt x="0" y="8104361"/>
                </a:lnTo>
                <a:lnTo>
                  <a:pt x="0" y="0"/>
                </a:lnTo>
                <a:close/>
              </a:path>
            </a:pathLst>
          </a:custGeom>
          <a:blipFill>
            <a:blip r:embed="rId2">
              <a:alphaModFix amt="5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567430" y="-141768"/>
            <a:ext cx="11071703" cy="11071703"/>
          </a:xfrm>
          <a:custGeom>
            <a:avLst/>
            <a:gdLst/>
            <a:ahLst/>
            <a:cxnLst/>
            <a:rect l="l" t="t" r="r" b="b"/>
            <a:pathLst>
              <a:path w="11071703" h="11071703">
                <a:moveTo>
                  <a:pt x="0" y="0"/>
                </a:moveTo>
                <a:lnTo>
                  <a:pt x="11071703" y="0"/>
                </a:lnTo>
                <a:lnTo>
                  <a:pt x="11071703" y="11071703"/>
                </a:lnTo>
                <a:lnTo>
                  <a:pt x="0" y="11071703"/>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832750" y="7979980"/>
            <a:ext cx="16173200" cy="2058407"/>
          </a:xfrm>
          <a:custGeom>
            <a:avLst/>
            <a:gdLst/>
            <a:ahLst/>
            <a:cxnLst/>
            <a:rect l="l" t="t" r="r" b="b"/>
            <a:pathLst>
              <a:path w="16173200" h="2058407">
                <a:moveTo>
                  <a:pt x="0" y="0"/>
                </a:moveTo>
                <a:lnTo>
                  <a:pt x="16173200" y="0"/>
                </a:lnTo>
                <a:lnTo>
                  <a:pt x="16173200" y="2058407"/>
                </a:lnTo>
                <a:lnTo>
                  <a:pt x="0" y="20584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2227894" y="3253046"/>
            <a:ext cx="14630400" cy="2538067"/>
          </a:xfrm>
          <a:prstGeom prst="rect">
            <a:avLst/>
          </a:prstGeom>
        </p:spPr>
        <p:txBody>
          <a:bodyPr wrap="square" lIns="0" tIns="0" rIns="0" bIns="0" rtlCol="0" anchor="t">
            <a:spAutoFit/>
          </a:bodyPr>
          <a:lstStyle/>
          <a:p>
            <a:pPr algn="l">
              <a:lnSpc>
                <a:spcPts val="10500"/>
              </a:lnSpc>
              <a:spcBef>
                <a:spcPct val="0"/>
              </a:spcBef>
            </a:pPr>
            <a:r>
              <a:rPr lang="en-US" sz="6000" b="1" kern="0" dirty="0">
                <a:solidFill>
                  <a:schemeClr val="accent1">
                    <a:lumMod val="75000"/>
                  </a:schemeClr>
                </a:solidFill>
                <a:effectLst/>
                <a:latin typeface="Anton" pitchFamily="2" charset="0"/>
                <a:ea typeface="Times New Roman" panose="02020603050405020304" pitchFamily="18" charset="0"/>
              </a:rPr>
              <a:t>XÂY DỰNG KHO DỮ LIỆU PHÂN TÍCH KINH DOANH CỦA CỬA HÀNG BÁN QUẦN ÁO</a:t>
            </a:r>
            <a:endParaRPr lang="en-US" sz="34400" dirty="0">
              <a:solidFill>
                <a:schemeClr val="accent1">
                  <a:lumMod val="75000"/>
                </a:schemeClr>
              </a:solidFill>
              <a:latin typeface="Anton" pitchFamily="2" charset="0"/>
              <a:ea typeface="Anton"/>
              <a:cs typeface="Anton"/>
              <a:sym typeface="Anton"/>
            </a:endParaRPr>
          </a:p>
        </p:txBody>
      </p:sp>
      <p:sp>
        <p:nvSpPr>
          <p:cNvPr id="8" name="TextBox 8"/>
          <p:cNvSpPr txBox="1"/>
          <p:nvPr/>
        </p:nvSpPr>
        <p:spPr>
          <a:xfrm>
            <a:off x="9144000" y="8412283"/>
            <a:ext cx="6598617" cy="596900"/>
          </a:xfrm>
          <a:prstGeom prst="rect">
            <a:avLst/>
          </a:prstGeom>
        </p:spPr>
        <p:txBody>
          <a:bodyPr lIns="0" tIns="0" rIns="0" bIns="0" rtlCol="0" anchor="t">
            <a:spAutoFit/>
          </a:bodyPr>
          <a:lstStyle/>
          <a:p>
            <a:pPr algn="l">
              <a:lnSpc>
                <a:spcPts val="4900"/>
              </a:lnSpc>
              <a:spcBef>
                <a:spcPct val="0"/>
              </a:spcBef>
            </a:pPr>
            <a:r>
              <a:rPr lang="en-US" sz="3500" dirty="0">
                <a:solidFill>
                  <a:srgbClr val="000000"/>
                </a:solidFill>
                <a:latin typeface="Open Sans"/>
                <a:ea typeface="Open Sans"/>
                <a:cs typeface="Open Sans"/>
                <a:sym typeface="Open Sans"/>
              </a:rPr>
              <a:t>GVHD: ĐINH THỊ MẬN</a:t>
            </a:r>
          </a:p>
        </p:txBody>
      </p:sp>
      <p:sp>
        <p:nvSpPr>
          <p:cNvPr id="9" name="TextBox 9"/>
          <p:cNvSpPr txBox="1"/>
          <p:nvPr/>
        </p:nvSpPr>
        <p:spPr>
          <a:xfrm>
            <a:off x="3138677" y="343700"/>
            <a:ext cx="14060169" cy="679450"/>
          </a:xfrm>
          <a:prstGeom prst="rect">
            <a:avLst/>
          </a:prstGeom>
        </p:spPr>
        <p:txBody>
          <a:bodyPr lIns="0" tIns="0" rIns="0" bIns="0" rtlCol="0" anchor="t">
            <a:spAutoFit/>
          </a:bodyPr>
          <a:lstStyle/>
          <a:p>
            <a:pPr algn="l">
              <a:lnSpc>
                <a:spcPts val="5599"/>
              </a:lnSpc>
              <a:spcBef>
                <a:spcPct val="0"/>
              </a:spcBef>
            </a:pPr>
            <a:r>
              <a:rPr lang="en-US" sz="3999" b="1">
                <a:solidFill>
                  <a:srgbClr val="02233D"/>
                </a:solidFill>
                <a:latin typeface="Prompt Bold"/>
                <a:ea typeface="Prompt Bold"/>
                <a:cs typeface="Prompt Bold"/>
                <a:sym typeface="Prompt Bold"/>
              </a:rPr>
              <a:t>ĐẠI HỌC CÔNG THƯƠNG THÀNH PHỐ HỒ CHÍ MINH</a:t>
            </a:r>
          </a:p>
        </p:txBody>
      </p:sp>
      <p:sp>
        <p:nvSpPr>
          <p:cNvPr id="10" name="TextBox 10"/>
          <p:cNvSpPr txBox="1"/>
          <p:nvPr/>
        </p:nvSpPr>
        <p:spPr>
          <a:xfrm>
            <a:off x="6106885" y="1073950"/>
            <a:ext cx="10335919" cy="523875"/>
          </a:xfrm>
          <a:prstGeom prst="rect">
            <a:avLst/>
          </a:prstGeom>
        </p:spPr>
        <p:txBody>
          <a:bodyPr lIns="0" tIns="0" rIns="0" bIns="0" rtlCol="0" anchor="t">
            <a:spAutoFit/>
          </a:bodyPr>
          <a:lstStyle/>
          <a:p>
            <a:pPr algn="l">
              <a:lnSpc>
                <a:spcPts val="4200"/>
              </a:lnSpc>
              <a:spcBef>
                <a:spcPct val="0"/>
              </a:spcBef>
            </a:pPr>
            <a:r>
              <a:rPr lang="en-US" sz="3000">
                <a:solidFill>
                  <a:srgbClr val="02233D"/>
                </a:solidFill>
                <a:latin typeface="Prompt"/>
                <a:ea typeface="Prompt"/>
                <a:cs typeface="Prompt"/>
                <a:sym typeface="Prompt"/>
              </a:rPr>
              <a:t>KHOA CÔNG NGHỆ THÔNG TIN</a:t>
            </a:r>
          </a:p>
        </p:txBody>
      </p:sp>
      <p:sp>
        <p:nvSpPr>
          <p:cNvPr id="12" name="TextBox 12"/>
          <p:cNvSpPr txBox="1"/>
          <p:nvPr/>
        </p:nvSpPr>
        <p:spPr>
          <a:xfrm>
            <a:off x="3950348" y="6264843"/>
            <a:ext cx="11548833" cy="481611"/>
          </a:xfrm>
          <a:prstGeom prst="rect">
            <a:avLst/>
          </a:prstGeom>
        </p:spPr>
        <p:txBody>
          <a:bodyPr lIns="0" tIns="0" rIns="0" bIns="0" rtlCol="0" anchor="t">
            <a:spAutoFit/>
          </a:bodyPr>
          <a:lstStyle/>
          <a:p>
            <a:pPr algn="ctr">
              <a:lnSpc>
                <a:spcPts val="3904"/>
              </a:lnSpc>
            </a:pPr>
            <a:r>
              <a:rPr lang="en-US" sz="2788" b="1" spc="697" dirty="0">
                <a:solidFill>
                  <a:srgbClr val="000000"/>
                </a:solidFill>
                <a:latin typeface="Open Sans Bold"/>
                <a:ea typeface="Open Sans Bold"/>
                <a:cs typeface="Open Sans Bold"/>
                <a:sym typeface="Open Sans Bold"/>
              </a:rPr>
              <a:t>BÀI TẬP NHÓM MÔN: KHO DỮ LIỆU &amp; OLAP</a:t>
            </a:r>
          </a:p>
        </p:txBody>
      </p:sp>
      <p:sp>
        <p:nvSpPr>
          <p:cNvPr id="13" name="AutoShape 13"/>
          <p:cNvSpPr/>
          <p:nvPr/>
        </p:nvSpPr>
        <p:spPr>
          <a:xfrm>
            <a:off x="4115248" y="7245739"/>
            <a:ext cx="10855693" cy="1905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9144000" y="9191625"/>
            <a:ext cx="5199392" cy="596900"/>
          </a:xfrm>
          <a:prstGeom prst="rect">
            <a:avLst/>
          </a:prstGeom>
        </p:spPr>
        <p:txBody>
          <a:bodyPr lIns="0" tIns="0" rIns="0" bIns="0" rtlCol="0" anchor="t">
            <a:spAutoFit/>
          </a:bodyPr>
          <a:lstStyle/>
          <a:p>
            <a:pPr algn="l">
              <a:lnSpc>
                <a:spcPts val="4900"/>
              </a:lnSpc>
              <a:spcBef>
                <a:spcPct val="0"/>
              </a:spcBef>
            </a:pPr>
            <a:r>
              <a:rPr lang="en-US" sz="3500" dirty="0">
                <a:solidFill>
                  <a:srgbClr val="000000"/>
                </a:solidFill>
                <a:latin typeface="Open Sans"/>
                <a:ea typeface="Open Sans"/>
                <a:cs typeface="Open Sans"/>
                <a:sym typeface="Open Sans"/>
              </a:rPr>
              <a:t>NHÓM: 10000</a:t>
            </a:r>
          </a:p>
        </p:txBody>
      </p:sp>
      <p:pic>
        <p:nvPicPr>
          <p:cNvPr id="1028" name="Picture 4" descr="Overview">
            <a:extLst>
              <a:ext uri="{FF2B5EF4-FFF2-40B4-BE49-F238E27FC236}">
                <a16:creationId xmlns:a16="http://schemas.microsoft.com/office/drawing/2014/main" id="{7166431C-4C20-7CD5-504F-345BB0BAD9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041" y="169075"/>
            <a:ext cx="2117032" cy="21170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5FEAB44A-11A0-3DDF-7301-C286078348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9D5B8E-FCC3-2E36-287C-32C0E641CD2C}"/>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BCE1CE16-EBEF-677A-6008-584E17EA62AC}"/>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06DEC0F8-B344-507B-81E8-0093984D72B6}"/>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KHO DỮ LIỆU</a:t>
            </a:r>
          </a:p>
        </p:txBody>
      </p:sp>
      <p:sp>
        <p:nvSpPr>
          <p:cNvPr id="8" name="Rectangle 7">
            <a:extLst>
              <a:ext uri="{FF2B5EF4-FFF2-40B4-BE49-F238E27FC236}">
                <a16:creationId xmlns:a16="http://schemas.microsoft.com/office/drawing/2014/main" id="{75E56BBE-63A5-448E-D8A6-C7AFD837D1E6}"/>
              </a:ext>
            </a:extLst>
          </p:cNvPr>
          <p:cNvSpPr/>
          <p:nvPr/>
        </p:nvSpPr>
        <p:spPr>
          <a:xfrm>
            <a:off x="4114800" y="1876011"/>
            <a:ext cx="10668000" cy="7670443"/>
          </a:xfrm>
          <a:custGeom>
            <a:avLst/>
            <a:gdLst>
              <a:gd name="connsiteX0" fmla="*/ 0 w 10668000"/>
              <a:gd name="connsiteY0" fmla="*/ 0 h 7670443"/>
              <a:gd name="connsiteX1" fmla="*/ 560070 w 10668000"/>
              <a:gd name="connsiteY1" fmla="*/ 0 h 7670443"/>
              <a:gd name="connsiteX2" fmla="*/ 1333500 w 10668000"/>
              <a:gd name="connsiteY2" fmla="*/ 0 h 7670443"/>
              <a:gd name="connsiteX3" fmla="*/ 1893570 w 10668000"/>
              <a:gd name="connsiteY3" fmla="*/ 0 h 7670443"/>
              <a:gd name="connsiteX4" fmla="*/ 2453640 w 10668000"/>
              <a:gd name="connsiteY4" fmla="*/ 0 h 7670443"/>
              <a:gd name="connsiteX5" fmla="*/ 2907030 w 10668000"/>
              <a:gd name="connsiteY5" fmla="*/ 0 h 7670443"/>
              <a:gd name="connsiteX6" fmla="*/ 3253740 w 10668000"/>
              <a:gd name="connsiteY6" fmla="*/ 0 h 7670443"/>
              <a:gd name="connsiteX7" fmla="*/ 4027170 w 10668000"/>
              <a:gd name="connsiteY7" fmla="*/ 0 h 7670443"/>
              <a:gd name="connsiteX8" fmla="*/ 4587240 w 10668000"/>
              <a:gd name="connsiteY8" fmla="*/ 0 h 7670443"/>
              <a:gd name="connsiteX9" fmla="*/ 5253990 w 10668000"/>
              <a:gd name="connsiteY9" fmla="*/ 0 h 7670443"/>
              <a:gd name="connsiteX10" fmla="*/ 5707380 w 10668000"/>
              <a:gd name="connsiteY10" fmla="*/ 0 h 7670443"/>
              <a:gd name="connsiteX11" fmla="*/ 6267450 w 10668000"/>
              <a:gd name="connsiteY11" fmla="*/ 0 h 7670443"/>
              <a:gd name="connsiteX12" fmla="*/ 7147560 w 10668000"/>
              <a:gd name="connsiteY12" fmla="*/ 0 h 7670443"/>
              <a:gd name="connsiteX13" fmla="*/ 7814310 w 10668000"/>
              <a:gd name="connsiteY13" fmla="*/ 0 h 7670443"/>
              <a:gd name="connsiteX14" fmla="*/ 8374380 w 10668000"/>
              <a:gd name="connsiteY14" fmla="*/ 0 h 7670443"/>
              <a:gd name="connsiteX15" fmla="*/ 9041130 w 10668000"/>
              <a:gd name="connsiteY15" fmla="*/ 0 h 7670443"/>
              <a:gd name="connsiteX16" fmla="*/ 9601200 w 10668000"/>
              <a:gd name="connsiteY16" fmla="*/ 0 h 7670443"/>
              <a:gd name="connsiteX17" fmla="*/ 10668000 w 10668000"/>
              <a:gd name="connsiteY17" fmla="*/ 0 h 7670443"/>
              <a:gd name="connsiteX18" fmla="*/ 10668000 w 10668000"/>
              <a:gd name="connsiteY18" fmla="*/ 467200 h 7670443"/>
              <a:gd name="connsiteX19" fmla="*/ 10668000 w 10668000"/>
              <a:gd name="connsiteY19" fmla="*/ 1164513 h 7670443"/>
              <a:gd name="connsiteX20" fmla="*/ 10668000 w 10668000"/>
              <a:gd name="connsiteY20" fmla="*/ 1861826 h 7670443"/>
              <a:gd name="connsiteX21" fmla="*/ 10668000 w 10668000"/>
              <a:gd name="connsiteY21" fmla="*/ 2559139 h 7670443"/>
              <a:gd name="connsiteX22" fmla="*/ 10668000 w 10668000"/>
              <a:gd name="connsiteY22" fmla="*/ 3256452 h 7670443"/>
              <a:gd name="connsiteX23" fmla="*/ 10668000 w 10668000"/>
              <a:gd name="connsiteY23" fmla="*/ 3877060 h 7670443"/>
              <a:gd name="connsiteX24" fmla="*/ 10668000 w 10668000"/>
              <a:gd name="connsiteY24" fmla="*/ 4420964 h 7670443"/>
              <a:gd name="connsiteX25" fmla="*/ 10668000 w 10668000"/>
              <a:gd name="connsiteY25" fmla="*/ 5118277 h 7670443"/>
              <a:gd name="connsiteX26" fmla="*/ 10668000 w 10668000"/>
              <a:gd name="connsiteY26" fmla="*/ 5892295 h 7670443"/>
              <a:gd name="connsiteX27" fmla="*/ 10668000 w 10668000"/>
              <a:gd name="connsiteY27" fmla="*/ 6666312 h 7670443"/>
              <a:gd name="connsiteX28" fmla="*/ 10668000 w 10668000"/>
              <a:gd name="connsiteY28" fmla="*/ 7670443 h 7670443"/>
              <a:gd name="connsiteX29" fmla="*/ 10214610 w 10668000"/>
              <a:gd name="connsiteY29" fmla="*/ 7670443 h 7670443"/>
              <a:gd name="connsiteX30" fmla="*/ 9334500 w 10668000"/>
              <a:gd name="connsiteY30" fmla="*/ 7670443 h 7670443"/>
              <a:gd name="connsiteX31" fmla="*/ 8987790 w 10668000"/>
              <a:gd name="connsiteY31" fmla="*/ 7670443 h 7670443"/>
              <a:gd name="connsiteX32" fmla="*/ 8107680 w 10668000"/>
              <a:gd name="connsiteY32" fmla="*/ 7670443 h 7670443"/>
              <a:gd name="connsiteX33" fmla="*/ 7440930 w 10668000"/>
              <a:gd name="connsiteY33" fmla="*/ 7670443 h 7670443"/>
              <a:gd name="connsiteX34" fmla="*/ 6987540 w 10668000"/>
              <a:gd name="connsiteY34" fmla="*/ 7670443 h 7670443"/>
              <a:gd name="connsiteX35" fmla="*/ 6107430 w 10668000"/>
              <a:gd name="connsiteY35" fmla="*/ 7670443 h 7670443"/>
              <a:gd name="connsiteX36" fmla="*/ 5547360 w 10668000"/>
              <a:gd name="connsiteY36" fmla="*/ 7670443 h 7670443"/>
              <a:gd name="connsiteX37" fmla="*/ 4773930 w 10668000"/>
              <a:gd name="connsiteY37" fmla="*/ 7670443 h 7670443"/>
              <a:gd name="connsiteX38" fmla="*/ 4107180 w 10668000"/>
              <a:gd name="connsiteY38" fmla="*/ 7670443 h 7670443"/>
              <a:gd name="connsiteX39" fmla="*/ 3760470 w 10668000"/>
              <a:gd name="connsiteY39" fmla="*/ 7670443 h 7670443"/>
              <a:gd name="connsiteX40" fmla="*/ 3093720 w 10668000"/>
              <a:gd name="connsiteY40" fmla="*/ 7670443 h 7670443"/>
              <a:gd name="connsiteX41" fmla="*/ 2533650 w 10668000"/>
              <a:gd name="connsiteY41" fmla="*/ 7670443 h 7670443"/>
              <a:gd name="connsiteX42" fmla="*/ 1973580 w 10668000"/>
              <a:gd name="connsiteY42" fmla="*/ 7670443 h 7670443"/>
              <a:gd name="connsiteX43" fmla="*/ 1200150 w 10668000"/>
              <a:gd name="connsiteY43" fmla="*/ 7670443 h 7670443"/>
              <a:gd name="connsiteX44" fmla="*/ 640080 w 10668000"/>
              <a:gd name="connsiteY44" fmla="*/ 7670443 h 7670443"/>
              <a:gd name="connsiteX45" fmla="*/ 0 w 10668000"/>
              <a:gd name="connsiteY45" fmla="*/ 7670443 h 7670443"/>
              <a:gd name="connsiteX46" fmla="*/ 0 w 10668000"/>
              <a:gd name="connsiteY46" fmla="*/ 7126539 h 7670443"/>
              <a:gd name="connsiteX47" fmla="*/ 0 w 10668000"/>
              <a:gd name="connsiteY47" fmla="*/ 6659339 h 7670443"/>
              <a:gd name="connsiteX48" fmla="*/ 0 w 10668000"/>
              <a:gd name="connsiteY48" fmla="*/ 6192139 h 7670443"/>
              <a:gd name="connsiteX49" fmla="*/ 0 w 10668000"/>
              <a:gd name="connsiteY49" fmla="*/ 5418122 h 7670443"/>
              <a:gd name="connsiteX50" fmla="*/ 0 w 10668000"/>
              <a:gd name="connsiteY50" fmla="*/ 4567400 h 7670443"/>
              <a:gd name="connsiteX51" fmla="*/ 0 w 10668000"/>
              <a:gd name="connsiteY51" fmla="*/ 3870087 h 7670443"/>
              <a:gd name="connsiteX52" fmla="*/ 0 w 10668000"/>
              <a:gd name="connsiteY52" fmla="*/ 3402887 h 7670443"/>
              <a:gd name="connsiteX53" fmla="*/ 0 w 10668000"/>
              <a:gd name="connsiteY53" fmla="*/ 2552166 h 7670443"/>
              <a:gd name="connsiteX54" fmla="*/ 0 w 10668000"/>
              <a:gd name="connsiteY54" fmla="*/ 1931557 h 7670443"/>
              <a:gd name="connsiteX55" fmla="*/ 0 w 10668000"/>
              <a:gd name="connsiteY55" fmla="*/ 1157540 h 7670443"/>
              <a:gd name="connsiteX56" fmla="*/ 0 w 10668000"/>
              <a:gd name="connsiteY56" fmla="*/ 0 h 767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668000" h="7670443" extrusionOk="0">
                <a:moveTo>
                  <a:pt x="0" y="0"/>
                </a:moveTo>
                <a:cubicBezTo>
                  <a:pt x="211472" y="11768"/>
                  <a:pt x="309501" y="18190"/>
                  <a:pt x="560070" y="0"/>
                </a:cubicBezTo>
                <a:cubicBezTo>
                  <a:pt x="810639" y="-18190"/>
                  <a:pt x="1027991" y="-15540"/>
                  <a:pt x="1333500" y="0"/>
                </a:cubicBezTo>
                <a:cubicBezTo>
                  <a:pt x="1639009" y="15540"/>
                  <a:pt x="1691813" y="-23708"/>
                  <a:pt x="1893570" y="0"/>
                </a:cubicBezTo>
                <a:cubicBezTo>
                  <a:pt x="2095327" y="23708"/>
                  <a:pt x="2340682" y="-6245"/>
                  <a:pt x="2453640" y="0"/>
                </a:cubicBezTo>
                <a:cubicBezTo>
                  <a:pt x="2566598" y="6245"/>
                  <a:pt x="2766193" y="2750"/>
                  <a:pt x="2907030" y="0"/>
                </a:cubicBezTo>
                <a:cubicBezTo>
                  <a:pt x="3047867" y="-2750"/>
                  <a:pt x="3158806" y="1462"/>
                  <a:pt x="3253740" y="0"/>
                </a:cubicBezTo>
                <a:cubicBezTo>
                  <a:pt x="3348674" y="-1462"/>
                  <a:pt x="3814486" y="-2905"/>
                  <a:pt x="4027170" y="0"/>
                </a:cubicBezTo>
                <a:cubicBezTo>
                  <a:pt x="4239854" y="2905"/>
                  <a:pt x="4353315" y="16250"/>
                  <a:pt x="4587240" y="0"/>
                </a:cubicBezTo>
                <a:cubicBezTo>
                  <a:pt x="4821165" y="-16250"/>
                  <a:pt x="5096001" y="-15578"/>
                  <a:pt x="5253990" y="0"/>
                </a:cubicBezTo>
                <a:cubicBezTo>
                  <a:pt x="5411979" y="15578"/>
                  <a:pt x="5514961" y="9380"/>
                  <a:pt x="5707380" y="0"/>
                </a:cubicBezTo>
                <a:cubicBezTo>
                  <a:pt x="5899799" y="-9380"/>
                  <a:pt x="6135984" y="-5602"/>
                  <a:pt x="6267450" y="0"/>
                </a:cubicBezTo>
                <a:cubicBezTo>
                  <a:pt x="6398916" y="5602"/>
                  <a:pt x="6719546" y="12407"/>
                  <a:pt x="7147560" y="0"/>
                </a:cubicBezTo>
                <a:cubicBezTo>
                  <a:pt x="7575574" y="-12407"/>
                  <a:pt x="7508575" y="3904"/>
                  <a:pt x="7814310" y="0"/>
                </a:cubicBezTo>
                <a:cubicBezTo>
                  <a:pt x="8120045" y="-3904"/>
                  <a:pt x="8109722" y="10420"/>
                  <a:pt x="8374380" y="0"/>
                </a:cubicBezTo>
                <a:cubicBezTo>
                  <a:pt x="8639038" y="-10420"/>
                  <a:pt x="8713236" y="31087"/>
                  <a:pt x="9041130" y="0"/>
                </a:cubicBezTo>
                <a:cubicBezTo>
                  <a:pt x="9369024" y="-31087"/>
                  <a:pt x="9376708" y="11884"/>
                  <a:pt x="9601200" y="0"/>
                </a:cubicBezTo>
                <a:cubicBezTo>
                  <a:pt x="9825692" y="-11884"/>
                  <a:pt x="10248207" y="-11635"/>
                  <a:pt x="10668000" y="0"/>
                </a:cubicBezTo>
                <a:cubicBezTo>
                  <a:pt x="10684073" y="226353"/>
                  <a:pt x="10688609" y="357062"/>
                  <a:pt x="10668000" y="467200"/>
                </a:cubicBezTo>
                <a:cubicBezTo>
                  <a:pt x="10647391" y="577338"/>
                  <a:pt x="10700550" y="1023581"/>
                  <a:pt x="10668000" y="1164513"/>
                </a:cubicBezTo>
                <a:cubicBezTo>
                  <a:pt x="10635450" y="1305445"/>
                  <a:pt x="10698375" y="1671980"/>
                  <a:pt x="10668000" y="1861826"/>
                </a:cubicBezTo>
                <a:cubicBezTo>
                  <a:pt x="10637625" y="2051672"/>
                  <a:pt x="10697187" y="2287091"/>
                  <a:pt x="10668000" y="2559139"/>
                </a:cubicBezTo>
                <a:cubicBezTo>
                  <a:pt x="10638813" y="2831187"/>
                  <a:pt x="10648289" y="2975181"/>
                  <a:pt x="10668000" y="3256452"/>
                </a:cubicBezTo>
                <a:cubicBezTo>
                  <a:pt x="10687711" y="3537723"/>
                  <a:pt x="10638414" y="3698795"/>
                  <a:pt x="10668000" y="3877060"/>
                </a:cubicBezTo>
                <a:cubicBezTo>
                  <a:pt x="10697586" y="4055325"/>
                  <a:pt x="10642941" y="4200363"/>
                  <a:pt x="10668000" y="4420964"/>
                </a:cubicBezTo>
                <a:cubicBezTo>
                  <a:pt x="10693059" y="4641565"/>
                  <a:pt x="10682185" y="4977402"/>
                  <a:pt x="10668000" y="5118277"/>
                </a:cubicBezTo>
                <a:cubicBezTo>
                  <a:pt x="10653815" y="5259152"/>
                  <a:pt x="10662711" y="5553352"/>
                  <a:pt x="10668000" y="5892295"/>
                </a:cubicBezTo>
                <a:cubicBezTo>
                  <a:pt x="10673289" y="6231238"/>
                  <a:pt x="10669522" y="6459259"/>
                  <a:pt x="10668000" y="6666312"/>
                </a:cubicBezTo>
                <a:cubicBezTo>
                  <a:pt x="10666478" y="6873365"/>
                  <a:pt x="10692970" y="7461810"/>
                  <a:pt x="10668000" y="7670443"/>
                </a:cubicBezTo>
                <a:cubicBezTo>
                  <a:pt x="10562068" y="7652923"/>
                  <a:pt x="10364444" y="7678008"/>
                  <a:pt x="10214610" y="7670443"/>
                </a:cubicBezTo>
                <a:cubicBezTo>
                  <a:pt x="10064776" y="7662879"/>
                  <a:pt x="9718593" y="7656611"/>
                  <a:pt x="9334500" y="7670443"/>
                </a:cubicBezTo>
                <a:cubicBezTo>
                  <a:pt x="8950407" y="7684276"/>
                  <a:pt x="9076135" y="7669299"/>
                  <a:pt x="8987790" y="7670443"/>
                </a:cubicBezTo>
                <a:cubicBezTo>
                  <a:pt x="8899445" y="7671588"/>
                  <a:pt x="8460274" y="7639787"/>
                  <a:pt x="8107680" y="7670443"/>
                </a:cubicBezTo>
                <a:cubicBezTo>
                  <a:pt x="7755086" y="7701100"/>
                  <a:pt x="7674612" y="7679383"/>
                  <a:pt x="7440930" y="7670443"/>
                </a:cubicBezTo>
                <a:cubicBezTo>
                  <a:pt x="7207248" y="7661504"/>
                  <a:pt x="7131030" y="7674996"/>
                  <a:pt x="6987540" y="7670443"/>
                </a:cubicBezTo>
                <a:cubicBezTo>
                  <a:pt x="6844050" y="7665891"/>
                  <a:pt x="6366537" y="7703870"/>
                  <a:pt x="6107430" y="7670443"/>
                </a:cubicBezTo>
                <a:cubicBezTo>
                  <a:pt x="5848323" y="7637017"/>
                  <a:pt x="5757011" y="7678169"/>
                  <a:pt x="5547360" y="7670443"/>
                </a:cubicBezTo>
                <a:cubicBezTo>
                  <a:pt x="5337709" y="7662718"/>
                  <a:pt x="5114036" y="7708913"/>
                  <a:pt x="4773930" y="7670443"/>
                </a:cubicBezTo>
                <a:cubicBezTo>
                  <a:pt x="4433824" y="7631974"/>
                  <a:pt x="4245065" y="7647134"/>
                  <a:pt x="4107180" y="7670443"/>
                </a:cubicBezTo>
                <a:cubicBezTo>
                  <a:pt x="3969295" y="7693753"/>
                  <a:pt x="3931722" y="7659376"/>
                  <a:pt x="3760470" y="7670443"/>
                </a:cubicBezTo>
                <a:cubicBezTo>
                  <a:pt x="3589218" y="7681511"/>
                  <a:pt x="3233255" y="7664250"/>
                  <a:pt x="3093720" y="7670443"/>
                </a:cubicBezTo>
                <a:cubicBezTo>
                  <a:pt x="2954185" y="7676637"/>
                  <a:pt x="2682481" y="7651044"/>
                  <a:pt x="2533650" y="7670443"/>
                </a:cubicBezTo>
                <a:cubicBezTo>
                  <a:pt x="2384819" y="7689843"/>
                  <a:pt x="2241846" y="7684860"/>
                  <a:pt x="1973580" y="7670443"/>
                </a:cubicBezTo>
                <a:cubicBezTo>
                  <a:pt x="1705314" y="7656027"/>
                  <a:pt x="1395134" y="7702023"/>
                  <a:pt x="1200150" y="7670443"/>
                </a:cubicBezTo>
                <a:cubicBezTo>
                  <a:pt x="1005166" y="7638864"/>
                  <a:pt x="778333" y="7662818"/>
                  <a:pt x="640080" y="7670443"/>
                </a:cubicBezTo>
                <a:cubicBezTo>
                  <a:pt x="501827" y="7678069"/>
                  <a:pt x="168797" y="7672523"/>
                  <a:pt x="0" y="7670443"/>
                </a:cubicBezTo>
                <a:cubicBezTo>
                  <a:pt x="-13279" y="7436085"/>
                  <a:pt x="21194" y="7311521"/>
                  <a:pt x="0" y="7126539"/>
                </a:cubicBezTo>
                <a:cubicBezTo>
                  <a:pt x="-21194" y="6941557"/>
                  <a:pt x="4031" y="6869566"/>
                  <a:pt x="0" y="6659339"/>
                </a:cubicBezTo>
                <a:cubicBezTo>
                  <a:pt x="-4031" y="6449112"/>
                  <a:pt x="1538" y="6300134"/>
                  <a:pt x="0" y="6192139"/>
                </a:cubicBezTo>
                <a:cubicBezTo>
                  <a:pt x="-1538" y="6084144"/>
                  <a:pt x="29404" y="5622708"/>
                  <a:pt x="0" y="5418122"/>
                </a:cubicBezTo>
                <a:cubicBezTo>
                  <a:pt x="-29404" y="5213536"/>
                  <a:pt x="-34030" y="4749702"/>
                  <a:pt x="0" y="4567400"/>
                </a:cubicBezTo>
                <a:cubicBezTo>
                  <a:pt x="34030" y="4385098"/>
                  <a:pt x="-832" y="4185933"/>
                  <a:pt x="0" y="3870087"/>
                </a:cubicBezTo>
                <a:cubicBezTo>
                  <a:pt x="832" y="3554241"/>
                  <a:pt x="-10659" y="3515067"/>
                  <a:pt x="0" y="3402887"/>
                </a:cubicBezTo>
                <a:cubicBezTo>
                  <a:pt x="10659" y="3290707"/>
                  <a:pt x="30957" y="2927978"/>
                  <a:pt x="0" y="2552166"/>
                </a:cubicBezTo>
                <a:cubicBezTo>
                  <a:pt x="-30957" y="2176354"/>
                  <a:pt x="-29119" y="2214563"/>
                  <a:pt x="0" y="1931557"/>
                </a:cubicBezTo>
                <a:cubicBezTo>
                  <a:pt x="29119" y="1648551"/>
                  <a:pt x="37173" y="1428065"/>
                  <a:pt x="0" y="1157540"/>
                </a:cubicBezTo>
                <a:cubicBezTo>
                  <a:pt x="-37173" y="887015"/>
                  <a:pt x="32009" y="368665"/>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437AFCA9-AE84-214D-C0CB-ECE7F391693F}"/>
              </a:ext>
            </a:extLst>
          </p:cNvPr>
          <p:cNvPicPr>
            <a:picLocks noChangeAspect="1"/>
          </p:cNvPicPr>
          <p:nvPr/>
        </p:nvPicPr>
        <p:blipFill>
          <a:blip r:embed="rId5"/>
          <a:stretch>
            <a:fillRect/>
          </a:stretch>
        </p:blipFill>
        <p:spPr>
          <a:xfrm>
            <a:off x="4191000" y="1926453"/>
            <a:ext cx="10515600" cy="7535745"/>
          </a:xfrm>
          <a:prstGeom prst="rect">
            <a:avLst/>
          </a:prstGeom>
        </p:spPr>
      </p:pic>
    </p:spTree>
    <p:extLst>
      <p:ext uri="{BB962C8B-B14F-4D97-AF65-F5344CB8AC3E}">
        <p14:creationId xmlns:p14="http://schemas.microsoft.com/office/powerpoint/2010/main" val="3623114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EF6BC259-23BC-F406-025F-48BD4B5668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3DDED9E-994F-16BA-0F39-6274925367BF}"/>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4DA6A007-52C3-1226-136B-49F75F5AC281}"/>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FC33C8AE-CDC9-2C0A-DE54-E9E16BA4CB9F}"/>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CẤU TRÚC EXCEL</a:t>
            </a:r>
          </a:p>
        </p:txBody>
      </p:sp>
      <p:sp>
        <p:nvSpPr>
          <p:cNvPr id="8" name="Rectangle 7">
            <a:extLst>
              <a:ext uri="{FF2B5EF4-FFF2-40B4-BE49-F238E27FC236}">
                <a16:creationId xmlns:a16="http://schemas.microsoft.com/office/drawing/2014/main" id="{D29C8A5F-6F10-A889-972A-236AF8723E64}"/>
              </a:ext>
            </a:extLst>
          </p:cNvPr>
          <p:cNvSpPr/>
          <p:nvPr/>
        </p:nvSpPr>
        <p:spPr>
          <a:xfrm>
            <a:off x="1661878" y="2144839"/>
            <a:ext cx="15102121" cy="6427661"/>
          </a:xfrm>
          <a:custGeom>
            <a:avLst/>
            <a:gdLst>
              <a:gd name="connsiteX0" fmla="*/ 0 w 15102121"/>
              <a:gd name="connsiteY0" fmla="*/ 0 h 6427661"/>
              <a:gd name="connsiteX1" fmla="*/ 535439 w 15102121"/>
              <a:gd name="connsiteY1" fmla="*/ 0 h 6427661"/>
              <a:gd name="connsiteX2" fmla="*/ 1372920 w 15102121"/>
              <a:gd name="connsiteY2" fmla="*/ 0 h 6427661"/>
              <a:gd name="connsiteX3" fmla="*/ 1908359 w 15102121"/>
              <a:gd name="connsiteY3" fmla="*/ 0 h 6427661"/>
              <a:gd name="connsiteX4" fmla="*/ 2443798 w 15102121"/>
              <a:gd name="connsiteY4" fmla="*/ 0 h 6427661"/>
              <a:gd name="connsiteX5" fmla="*/ 2828215 w 15102121"/>
              <a:gd name="connsiteY5" fmla="*/ 0 h 6427661"/>
              <a:gd name="connsiteX6" fmla="*/ 3061612 w 15102121"/>
              <a:gd name="connsiteY6" fmla="*/ 0 h 6427661"/>
              <a:gd name="connsiteX7" fmla="*/ 3899093 w 15102121"/>
              <a:gd name="connsiteY7" fmla="*/ 0 h 6427661"/>
              <a:gd name="connsiteX8" fmla="*/ 4434532 w 15102121"/>
              <a:gd name="connsiteY8" fmla="*/ 0 h 6427661"/>
              <a:gd name="connsiteX9" fmla="*/ 5120992 w 15102121"/>
              <a:gd name="connsiteY9" fmla="*/ 0 h 6427661"/>
              <a:gd name="connsiteX10" fmla="*/ 5505410 w 15102121"/>
              <a:gd name="connsiteY10" fmla="*/ 0 h 6427661"/>
              <a:gd name="connsiteX11" fmla="*/ 6040848 w 15102121"/>
              <a:gd name="connsiteY11" fmla="*/ 0 h 6427661"/>
              <a:gd name="connsiteX12" fmla="*/ 7029351 w 15102121"/>
              <a:gd name="connsiteY12" fmla="*/ 0 h 6427661"/>
              <a:gd name="connsiteX13" fmla="*/ 7715811 w 15102121"/>
              <a:gd name="connsiteY13" fmla="*/ 0 h 6427661"/>
              <a:gd name="connsiteX14" fmla="*/ 8251250 w 15102121"/>
              <a:gd name="connsiteY14" fmla="*/ 0 h 6427661"/>
              <a:gd name="connsiteX15" fmla="*/ 8937710 w 15102121"/>
              <a:gd name="connsiteY15" fmla="*/ 0 h 6427661"/>
              <a:gd name="connsiteX16" fmla="*/ 9473149 w 15102121"/>
              <a:gd name="connsiteY16" fmla="*/ 0 h 6427661"/>
              <a:gd name="connsiteX17" fmla="*/ 10008587 w 15102121"/>
              <a:gd name="connsiteY17" fmla="*/ 0 h 6427661"/>
              <a:gd name="connsiteX18" fmla="*/ 10241984 w 15102121"/>
              <a:gd name="connsiteY18" fmla="*/ 0 h 6427661"/>
              <a:gd name="connsiteX19" fmla="*/ 10626402 w 15102121"/>
              <a:gd name="connsiteY19" fmla="*/ 0 h 6427661"/>
              <a:gd name="connsiteX20" fmla="*/ 11010819 w 15102121"/>
              <a:gd name="connsiteY20" fmla="*/ 0 h 6427661"/>
              <a:gd name="connsiteX21" fmla="*/ 11848300 w 15102121"/>
              <a:gd name="connsiteY21" fmla="*/ 0 h 6427661"/>
              <a:gd name="connsiteX22" fmla="*/ 12232718 w 15102121"/>
              <a:gd name="connsiteY22" fmla="*/ 0 h 6427661"/>
              <a:gd name="connsiteX23" fmla="*/ 12768157 w 15102121"/>
              <a:gd name="connsiteY23" fmla="*/ 0 h 6427661"/>
              <a:gd name="connsiteX24" fmla="*/ 13454617 w 15102121"/>
              <a:gd name="connsiteY24" fmla="*/ 0 h 6427661"/>
              <a:gd name="connsiteX25" fmla="*/ 13839035 w 15102121"/>
              <a:gd name="connsiteY25" fmla="*/ 0 h 6427661"/>
              <a:gd name="connsiteX26" fmla="*/ 14374473 w 15102121"/>
              <a:gd name="connsiteY26" fmla="*/ 0 h 6427661"/>
              <a:gd name="connsiteX27" fmla="*/ 15102121 w 15102121"/>
              <a:gd name="connsiteY27" fmla="*/ 0 h 6427661"/>
              <a:gd name="connsiteX28" fmla="*/ 15102121 w 15102121"/>
              <a:gd name="connsiteY28" fmla="*/ 771319 h 6427661"/>
              <a:gd name="connsiteX29" fmla="*/ 15102121 w 15102121"/>
              <a:gd name="connsiteY29" fmla="*/ 1285532 h 6427661"/>
              <a:gd name="connsiteX30" fmla="*/ 15102121 w 15102121"/>
              <a:gd name="connsiteY30" fmla="*/ 2056852 h 6427661"/>
              <a:gd name="connsiteX31" fmla="*/ 15102121 w 15102121"/>
              <a:gd name="connsiteY31" fmla="*/ 2635341 h 6427661"/>
              <a:gd name="connsiteX32" fmla="*/ 15102121 w 15102121"/>
              <a:gd name="connsiteY32" fmla="*/ 3213831 h 6427661"/>
              <a:gd name="connsiteX33" fmla="*/ 15102121 w 15102121"/>
              <a:gd name="connsiteY33" fmla="*/ 3728043 h 6427661"/>
              <a:gd name="connsiteX34" fmla="*/ 15102121 w 15102121"/>
              <a:gd name="connsiteY34" fmla="*/ 4499363 h 6427661"/>
              <a:gd name="connsiteX35" fmla="*/ 15102121 w 15102121"/>
              <a:gd name="connsiteY35" fmla="*/ 5270682 h 6427661"/>
              <a:gd name="connsiteX36" fmla="*/ 15102121 w 15102121"/>
              <a:gd name="connsiteY36" fmla="*/ 5849172 h 6427661"/>
              <a:gd name="connsiteX37" fmla="*/ 15102121 w 15102121"/>
              <a:gd name="connsiteY37" fmla="*/ 6427661 h 6427661"/>
              <a:gd name="connsiteX38" fmla="*/ 14717703 w 15102121"/>
              <a:gd name="connsiteY38" fmla="*/ 6427661 h 6427661"/>
              <a:gd name="connsiteX39" fmla="*/ 14484307 w 15102121"/>
              <a:gd name="connsiteY39" fmla="*/ 6427661 h 6427661"/>
              <a:gd name="connsiteX40" fmla="*/ 13797847 w 15102121"/>
              <a:gd name="connsiteY40" fmla="*/ 6427661 h 6427661"/>
              <a:gd name="connsiteX41" fmla="*/ 13262408 w 15102121"/>
              <a:gd name="connsiteY41" fmla="*/ 6427661 h 6427661"/>
              <a:gd name="connsiteX42" fmla="*/ 12726969 w 15102121"/>
              <a:gd name="connsiteY42" fmla="*/ 6427661 h 6427661"/>
              <a:gd name="connsiteX43" fmla="*/ 11889488 w 15102121"/>
              <a:gd name="connsiteY43" fmla="*/ 6427661 h 6427661"/>
              <a:gd name="connsiteX44" fmla="*/ 11354049 w 15102121"/>
              <a:gd name="connsiteY44" fmla="*/ 6427661 h 6427661"/>
              <a:gd name="connsiteX45" fmla="*/ 10365547 w 15102121"/>
              <a:gd name="connsiteY45" fmla="*/ 6427661 h 6427661"/>
              <a:gd name="connsiteX46" fmla="*/ 9981129 w 15102121"/>
              <a:gd name="connsiteY46" fmla="*/ 6427661 h 6427661"/>
              <a:gd name="connsiteX47" fmla="*/ 9747733 w 15102121"/>
              <a:gd name="connsiteY47" fmla="*/ 6427661 h 6427661"/>
              <a:gd name="connsiteX48" fmla="*/ 9514336 w 15102121"/>
              <a:gd name="connsiteY48" fmla="*/ 6427661 h 6427661"/>
              <a:gd name="connsiteX49" fmla="*/ 9280940 w 15102121"/>
              <a:gd name="connsiteY49" fmla="*/ 6427661 h 6427661"/>
              <a:gd name="connsiteX50" fmla="*/ 8745501 w 15102121"/>
              <a:gd name="connsiteY50" fmla="*/ 6427661 h 6427661"/>
              <a:gd name="connsiteX51" fmla="*/ 8361083 w 15102121"/>
              <a:gd name="connsiteY51" fmla="*/ 6427661 h 6427661"/>
              <a:gd name="connsiteX52" fmla="*/ 8127687 w 15102121"/>
              <a:gd name="connsiteY52" fmla="*/ 6427661 h 6427661"/>
              <a:gd name="connsiteX53" fmla="*/ 7894291 w 15102121"/>
              <a:gd name="connsiteY53" fmla="*/ 6427661 h 6427661"/>
              <a:gd name="connsiteX54" fmla="*/ 7660894 w 15102121"/>
              <a:gd name="connsiteY54" fmla="*/ 6427661 h 6427661"/>
              <a:gd name="connsiteX55" fmla="*/ 6672392 w 15102121"/>
              <a:gd name="connsiteY55" fmla="*/ 6427661 h 6427661"/>
              <a:gd name="connsiteX56" fmla="*/ 5985932 w 15102121"/>
              <a:gd name="connsiteY56" fmla="*/ 6427661 h 6427661"/>
              <a:gd name="connsiteX57" fmla="*/ 5601514 w 15102121"/>
              <a:gd name="connsiteY57" fmla="*/ 6427661 h 6427661"/>
              <a:gd name="connsiteX58" fmla="*/ 5066075 w 15102121"/>
              <a:gd name="connsiteY58" fmla="*/ 6427661 h 6427661"/>
              <a:gd name="connsiteX59" fmla="*/ 4681658 w 15102121"/>
              <a:gd name="connsiteY59" fmla="*/ 6427661 h 6427661"/>
              <a:gd name="connsiteX60" fmla="*/ 3693155 w 15102121"/>
              <a:gd name="connsiteY60" fmla="*/ 6427661 h 6427661"/>
              <a:gd name="connsiteX61" fmla="*/ 3459759 w 15102121"/>
              <a:gd name="connsiteY61" fmla="*/ 6427661 h 6427661"/>
              <a:gd name="connsiteX62" fmla="*/ 2773299 w 15102121"/>
              <a:gd name="connsiteY62" fmla="*/ 6427661 h 6427661"/>
              <a:gd name="connsiteX63" fmla="*/ 2237860 w 15102121"/>
              <a:gd name="connsiteY63" fmla="*/ 6427661 h 6427661"/>
              <a:gd name="connsiteX64" fmla="*/ 1249357 w 15102121"/>
              <a:gd name="connsiteY64" fmla="*/ 6427661 h 6427661"/>
              <a:gd name="connsiteX65" fmla="*/ 1015961 w 15102121"/>
              <a:gd name="connsiteY65" fmla="*/ 6427661 h 6427661"/>
              <a:gd name="connsiteX66" fmla="*/ 0 w 15102121"/>
              <a:gd name="connsiteY66" fmla="*/ 6427661 h 6427661"/>
              <a:gd name="connsiteX67" fmla="*/ 0 w 15102121"/>
              <a:gd name="connsiteY67" fmla="*/ 5977725 h 6427661"/>
              <a:gd name="connsiteX68" fmla="*/ 0 w 15102121"/>
              <a:gd name="connsiteY68" fmla="*/ 5463512 h 6427661"/>
              <a:gd name="connsiteX69" fmla="*/ 0 w 15102121"/>
              <a:gd name="connsiteY69" fmla="*/ 4692193 h 6427661"/>
              <a:gd name="connsiteX70" fmla="*/ 0 w 15102121"/>
              <a:gd name="connsiteY70" fmla="*/ 4242256 h 6427661"/>
              <a:gd name="connsiteX71" fmla="*/ 0 w 15102121"/>
              <a:gd name="connsiteY71" fmla="*/ 3792320 h 6427661"/>
              <a:gd name="connsiteX72" fmla="*/ 0 w 15102121"/>
              <a:gd name="connsiteY72" fmla="*/ 3278107 h 6427661"/>
              <a:gd name="connsiteX73" fmla="*/ 0 w 15102121"/>
              <a:gd name="connsiteY73" fmla="*/ 2506788 h 6427661"/>
              <a:gd name="connsiteX74" fmla="*/ 0 w 15102121"/>
              <a:gd name="connsiteY74" fmla="*/ 1735468 h 6427661"/>
              <a:gd name="connsiteX75" fmla="*/ 0 w 15102121"/>
              <a:gd name="connsiteY75" fmla="*/ 1028426 h 6427661"/>
              <a:gd name="connsiteX76" fmla="*/ 0 w 15102121"/>
              <a:gd name="connsiteY76" fmla="*/ 0 h 642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5102121" h="6427661" extrusionOk="0">
                <a:moveTo>
                  <a:pt x="0" y="0"/>
                </a:moveTo>
                <a:cubicBezTo>
                  <a:pt x="181973" y="16399"/>
                  <a:pt x="280920" y="24408"/>
                  <a:pt x="535439" y="0"/>
                </a:cubicBezTo>
                <a:cubicBezTo>
                  <a:pt x="789958" y="-24408"/>
                  <a:pt x="966047" y="-36539"/>
                  <a:pt x="1372920" y="0"/>
                </a:cubicBezTo>
                <a:cubicBezTo>
                  <a:pt x="1779793" y="36539"/>
                  <a:pt x="1756905" y="15247"/>
                  <a:pt x="1908359" y="0"/>
                </a:cubicBezTo>
                <a:cubicBezTo>
                  <a:pt x="2059813" y="-15247"/>
                  <a:pt x="2249774" y="24821"/>
                  <a:pt x="2443798" y="0"/>
                </a:cubicBezTo>
                <a:cubicBezTo>
                  <a:pt x="2637822" y="-24821"/>
                  <a:pt x="2693498" y="4892"/>
                  <a:pt x="2828215" y="0"/>
                </a:cubicBezTo>
                <a:cubicBezTo>
                  <a:pt x="2962932" y="-4892"/>
                  <a:pt x="2946763" y="-9394"/>
                  <a:pt x="3061612" y="0"/>
                </a:cubicBezTo>
                <a:cubicBezTo>
                  <a:pt x="3176461" y="9394"/>
                  <a:pt x="3611064" y="-25605"/>
                  <a:pt x="3899093" y="0"/>
                </a:cubicBezTo>
                <a:cubicBezTo>
                  <a:pt x="4187122" y="25605"/>
                  <a:pt x="4203377" y="24841"/>
                  <a:pt x="4434532" y="0"/>
                </a:cubicBezTo>
                <a:cubicBezTo>
                  <a:pt x="4665687" y="-24841"/>
                  <a:pt x="4897685" y="-15303"/>
                  <a:pt x="5120992" y="0"/>
                </a:cubicBezTo>
                <a:cubicBezTo>
                  <a:pt x="5344299" y="15303"/>
                  <a:pt x="5352180" y="19010"/>
                  <a:pt x="5505410" y="0"/>
                </a:cubicBezTo>
                <a:cubicBezTo>
                  <a:pt x="5658640" y="-19010"/>
                  <a:pt x="5880684" y="-242"/>
                  <a:pt x="6040848" y="0"/>
                </a:cubicBezTo>
                <a:cubicBezTo>
                  <a:pt x="6201012" y="242"/>
                  <a:pt x="6754893" y="19816"/>
                  <a:pt x="7029351" y="0"/>
                </a:cubicBezTo>
                <a:cubicBezTo>
                  <a:pt x="7303809" y="-19816"/>
                  <a:pt x="7394062" y="22163"/>
                  <a:pt x="7715811" y="0"/>
                </a:cubicBezTo>
                <a:cubicBezTo>
                  <a:pt x="8037560" y="-22163"/>
                  <a:pt x="8012021" y="-6409"/>
                  <a:pt x="8251250" y="0"/>
                </a:cubicBezTo>
                <a:cubicBezTo>
                  <a:pt x="8490479" y="6409"/>
                  <a:pt x="8783176" y="-27001"/>
                  <a:pt x="8937710" y="0"/>
                </a:cubicBezTo>
                <a:cubicBezTo>
                  <a:pt x="9092244" y="27001"/>
                  <a:pt x="9363317" y="-22722"/>
                  <a:pt x="9473149" y="0"/>
                </a:cubicBezTo>
                <a:cubicBezTo>
                  <a:pt x="9582981" y="22722"/>
                  <a:pt x="9815068" y="8814"/>
                  <a:pt x="10008587" y="0"/>
                </a:cubicBezTo>
                <a:cubicBezTo>
                  <a:pt x="10202106" y="-8814"/>
                  <a:pt x="10135278" y="1654"/>
                  <a:pt x="10241984" y="0"/>
                </a:cubicBezTo>
                <a:cubicBezTo>
                  <a:pt x="10348690" y="-1654"/>
                  <a:pt x="10450768" y="-12179"/>
                  <a:pt x="10626402" y="0"/>
                </a:cubicBezTo>
                <a:cubicBezTo>
                  <a:pt x="10802036" y="12179"/>
                  <a:pt x="10882650" y="3666"/>
                  <a:pt x="11010819" y="0"/>
                </a:cubicBezTo>
                <a:cubicBezTo>
                  <a:pt x="11138988" y="-3666"/>
                  <a:pt x="11676905" y="9284"/>
                  <a:pt x="11848300" y="0"/>
                </a:cubicBezTo>
                <a:cubicBezTo>
                  <a:pt x="12019695" y="-9284"/>
                  <a:pt x="12058635" y="-2903"/>
                  <a:pt x="12232718" y="0"/>
                </a:cubicBezTo>
                <a:cubicBezTo>
                  <a:pt x="12406801" y="2903"/>
                  <a:pt x="12531785" y="-14944"/>
                  <a:pt x="12768157" y="0"/>
                </a:cubicBezTo>
                <a:cubicBezTo>
                  <a:pt x="13004529" y="14944"/>
                  <a:pt x="13294233" y="886"/>
                  <a:pt x="13454617" y="0"/>
                </a:cubicBezTo>
                <a:cubicBezTo>
                  <a:pt x="13615001" y="-886"/>
                  <a:pt x="13701989" y="-18320"/>
                  <a:pt x="13839035" y="0"/>
                </a:cubicBezTo>
                <a:cubicBezTo>
                  <a:pt x="13976081" y="18320"/>
                  <a:pt x="14249694" y="-5791"/>
                  <a:pt x="14374473" y="0"/>
                </a:cubicBezTo>
                <a:cubicBezTo>
                  <a:pt x="14499252" y="5791"/>
                  <a:pt x="14953231" y="36056"/>
                  <a:pt x="15102121" y="0"/>
                </a:cubicBezTo>
                <a:cubicBezTo>
                  <a:pt x="15139306" y="367791"/>
                  <a:pt x="15067456" y="582388"/>
                  <a:pt x="15102121" y="771319"/>
                </a:cubicBezTo>
                <a:cubicBezTo>
                  <a:pt x="15136786" y="960250"/>
                  <a:pt x="15085435" y="1090050"/>
                  <a:pt x="15102121" y="1285532"/>
                </a:cubicBezTo>
                <a:cubicBezTo>
                  <a:pt x="15118807" y="1481014"/>
                  <a:pt x="15086550" y="1890453"/>
                  <a:pt x="15102121" y="2056852"/>
                </a:cubicBezTo>
                <a:cubicBezTo>
                  <a:pt x="15117692" y="2223251"/>
                  <a:pt x="15102221" y="2489921"/>
                  <a:pt x="15102121" y="2635341"/>
                </a:cubicBezTo>
                <a:cubicBezTo>
                  <a:pt x="15102021" y="2780761"/>
                  <a:pt x="15102706" y="3060379"/>
                  <a:pt x="15102121" y="3213831"/>
                </a:cubicBezTo>
                <a:cubicBezTo>
                  <a:pt x="15101537" y="3367283"/>
                  <a:pt x="15113294" y="3475942"/>
                  <a:pt x="15102121" y="3728043"/>
                </a:cubicBezTo>
                <a:cubicBezTo>
                  <a:pt x="15090948" y="3980144"/>
                  <a:pt x="15098566" y="4232760"/>
                  <a:pt x="15102121" y="4499363"/>
                </a:cubicBezTo>
                <a:cubicBezTo>
                  <a:pt x="15105676" y="4765966"/>
                  <a:pt x="15079894" y="4900606"/>
                  <a:pt x="15102121" y="5270682"/>
                </a:cubicBezTo>
                <a:cubicBezTo>
                  <a:pt x="15124348" y="5640758"/>
                  <a:pt x="15094972" y="5728817"/>
                  <a:pt x="15102121" y="5849172"/>
                </a:cubicBezTo>
                <a:cubicBezTo>
                  <a:pt x="15109271" y="5969527"/>
                  <a:pt x="15087494" y="6288698"/>
                  <a:pt x="15102121" y="6427661"/>
                </a:cubicBezTo>
                <a:cubicBezTo>
                  <a:pt x="14973436" y="6442542"/>
                  <a:pt x="14907859" y="6436397"/>
                  <a:pt x="14717703" y="6427661"/>
                </a:cubicBezTo>
                <a:cubicBezTo>
                  <a:pt x="14527547" y="6418925"/>
                  <a:pt x="14543965" y="6431003"/>
                  <a:pt x="14484307" y="6427661"/>
                </a:cubicBezTo>
                <a:cubicBezTo>
                  <a:pt x="14424649" y="6424319"/>
                  <a:pt x="14070943" y="6425504"/>
                  <a:pt x="13797847" y="6427661"/>
                </a:cubicBezTo>
                <a:cubicBezTo>
                  <a:pt x="13524751" y="6429818"/>
                  <a:pt x="13523465" y="6449095"/>
                  <a:pt x="13262408" y="6427661"/>
                </a:cubicBezTo>
                <a:cubicBezTo>
                  <a:pt x="13001351" y="6406227"/>
                  <a:pt x="12943010" y="6414065"/>
                  <a:pt x="12726969" y="6427661"/>
                </a:cubicBezTo>
                <a:cubicBezTo>
                  <a:pt x="12510928" y="6441257"/>
                  <a:pt x="12303261" y="6429085"/>
                  <a:pt x="11889488" y="6427661"/>
                </a:cubicBezTo>
                <a:cubicBezTo>
                  <a:pt x="11475715" y="6426237"/>
                  <a:pt x="11562036" y="6437723"/>
                  <a:pt x="11354049" y="6427661"/>
                </a:cubicBezTo>
                <a:cubicBezTo>
                  <a:pt x="11146062" y="6417599"/>
                  <a:pt x="10597733" y="6473892"/>
                  <a:pt x="10365547" y="6427661"/>
                </a:cubicBezTo>
                <a:cubicBezTo>
                  <a:pt x="10133361" y="6381430"/>
                  <a:pt x="10065551" y="6427502"/>
                  <a:pt x="9981129" y="6427661"/>
                </a:cubicBezTo>
                <a:cubicBezTo>
                  <a:pt x="9896707" y="6427820"/>
                  <a:pt x="9808047" y="6436458"/>
                  <a:pt x="9747733" y="6427661"/>
                </a:cubicBezTo>
                <a:cubicBezTo>
                  <a:pt x="9687419" y="6418864"/>
                  <a:pt x="9575087" y="6431828"/>
                  <a:pt x="9514336" y="6427661"/>
                </a:cubicBezTo>
                <a:cubicBezTo>
                  <a:pt x="9453585" y="6423494"/>
                  <a:pt x="9353991" y="6424380"/>
                  <a:pt x="9280940" y="6427661"/>
                </a:cubicBezTo>
                <a:cubicBezTo>
                  <a:pt x="9207889" y="6430942"/>
                  <a:pt x="8892373" y="6403730"/>
                  <a:pt x="8745501" y="6427661"/>
                </a:cubicBezTo>
                <a:cubicBezTo>
                  <a:pt x="8598629" y="6451592"/>
                  <a:pt x="8441021" y="6438854"/>
                  <a:pt x="8361083" y="6427661"/>
                </a:cubicBezTo>
                <a:cubicBezTo>
                  <a:pt x="8281145" y="6416468"/>
                  <a:pt x="8215771" y="6419679"/>
                  <a:pt x="8127687" y="6427661"/>
                </a:cubicBezTo>
                <a:cubicBezTo>
                  <a:pt x="8039603" y="6435643"/>
                  <a:pt x="7941733" y="6422917"/>
                  <a:pt x="7894291" y="6427661"/>
                </a:cubicBezTo>
                <a:cubicBezTo>
                  <a:pt x="7846849" y="6432405"/>
                  <a:pt x="7749951" y="6424014"/>
                  <a:pt x="7660894" y="6427661"/>
                </a:cubicBezTo>
                <a:cubicBezTo>
                  <a:pt x="7571837" y="6431308"/>
                  <a:pt x="6910265" y="6426488"/>
                  <a:pt x="6672392" y="6427661"/>
                </a:cubicBezTo>
                <a:cubicBezTo>
                  <a:pt x="6434519" y="6428834"/>
                  <a:pt x="6129943" y="6395812"/>
                  <a:pt x="5985932" y="6427661"/>
                </a:cubicBezTo>
                <a:cubicBezTo>
                  <a:pt x="5841921" y="6459510"/>
                  <a:pt x="5745523" y="6420706"/>
                  <a:pt x="5601514" y="6427661"/>
                </a:cubicBezTo>
                <a:cubicBezTo>
                  <a:pt x="5457505" y="6434616"/>
                  <a:pt x="5194792" y="6413505"/>
                  <a:pt x="5066075" y="6427661"/>
                </a:cubicBezTo>
                <a:cubicBezTo>
                  <a:pt x="4937358" y="6441817"/>
                  <a:pt x="4857916" y="6417202"/>
                  <a:pt x="4681658" y="6427661"/>
                </a:cubicBezTo>
                <a:cubicBezTo>
                  <a:pt x="4505400" y="6438120"/>
                  <a:pt x="4028145" y="6421284"/>
                  <a:pt x="3693155" y="6427661"/>
                </a:cubicBezTo>
                <a:cubicBezTo>
                  <a:pt x="3358165" y="6434038"/>
                  <a:pt x="3548861" y="6437733"/>
                  <a:pt x="3459759" y="6427661"/>
                </a:cubicBezTo>
                <a:cubicBezTo>
                  <a:pt x="3370657" y="6417589"/>
                  <a:pt x="2956524" y="6427948"/>
                  <a:pt x="2773299" y="6427661"/>
                </a:cubicBezTo>
                <a:cubicBezTo>
                  <a:pt x="2590074" y="6427374"/>
                  <a:pt x="2477098" y="6414240"/>
                  <a:pt x="2237860" y="6427661"/>
                </a:cubicBezTo>
                <a:cubicBezTo>
                  <a:pt x="1998622" y="6441082"/>
                  <a:pt x="1502642" y="6409597"/>
                  <a:pt x="1249357" y="6427661"/>
                </a:cubicBezTo>
                <a:cubicBezTo>
                  <a:pt x="996072" y="6445725"/>
                  <a:pt x="1091370" y="6430946"/>
                  <a:pt x="1015961" y="6427661"/>
                </a:cubicBezTo>
                <a:cubicBezTo>
                  <a:pt x="940552" y="6424376"/>
                  <a:pt x="333219" y="6427969"/>
                  <a:pt x="0" y="6427661"/>
                </a:cubicBezTo>
                <a:cubicBezTo>
                  <a:pt x="4037" y="6222290"/>
                  <a:pt x="9115" y="6159265"/>
                  <a:pt x="0" y="5977725"/>
                </a:cubicBezTo>
                <a:cubicBezTo>
                  <a:pt x="-9115" y="5796185"/>
                  <a:pt x="-6525" y="5708982"/>
                  <a:pt x="0" y="5463512"/>
                </a:cubicBezTo>
                <a:cubicBezTo>
                  <a:pt x="6525" y="5218042"/>
                  <a:pt x="-26191" y="5030494"/>
                  <a:pt x="0" y="4692193"/>
                </a:cubicBezTo>
                <a:cubicBezTo>
                  <a:pt x="26191" y="4353892"/>
                  <a:pt x="15042" y="4443609"/>
                  <a:pt x="0" y="4242256"/>
                </a:cubicBezTo>
                <a:cubicBezTo>
                  <a:pt x="-15042" y="4040903"/>
                  <a:pt x="-16930" y="3989757"/>
                  <a:pt x="0" y="3792320"/>
                </a:cubicBezTo>
                <a:cubicBezTo>
                  <a:pt x="16930" y="3594883"/>
                  <a:pt x="4212" y="3509480"/>
                  <a:pt x="0" y="3278107"/>
                </a:cubicBezTo>
                <a:cubicBezTo>
                  <a:pt x="-4212" y="3046734"/>
                  <a:pt x="25052" y="2775683"/>
                  <a:pt x="0" y="2506788"/>
                </a:cubicBezTo>
                <a:cubicBezTo>
                  <a:pt x="-25052" y="2237893"/>
                  <a:pt x="1741" y="2010233"/>
                  <a:pt x="0" y="1735468"/>
                </a:cubicBezTo>
                <a:cubicBezTo>
                  <a:pt x="-1741" y="1460703"/>
                  <a:pt x="11793" y="1230926"/>
                  <a:pt x="0" y="1028426"/>
                </a:cubicBezTo>
                <a:cubicBezTo>
                  <a:pt x="-11793" y="825926"/>
                  <a:pt x="-35546" y="337100"/>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computer error&#10;&#10;Description automatically generated">
            <a:extLst>
              <a:ext uri="{FF2B5EF4-FFF2-40B4-BE49-F238E27FC236}">
                <a16:creationId xmlns:a16="http://schemas.microsoft.com/office/drawing/2014/main" id="{BFC4EDC9-9284-AD92-038E-4A669C4936DB}"/>
              </a:ext>
            </a:extLst>
          </p:cNvPr>
          <p:cNvPicPr>
            <a:picLocks noChangeAspect="1"/>
          </p:cNvPicPr>
          <p:nvPr/>
        </p:nvPicPr>
        <p:blipFill>
          <a:blip r:embed="rId5"/>
          <a:stretch>
            <a:fillRect/>
          </a:stretch>
        </p:blipFill>
        <p:spPr>
          <a:xfrm>
            <a:off x="1814279" y="2231312"/>
            <a:ext cx="14811843" cy="6188788"/>
          </a:xfrm>
          <a:prstGeom prst="rect">
            <a:avLst/>
          </a:prstGeom>
        </p:spPr>
      </p:pic>
    </p:spTree>
    <p:extLst>
      <p:ext uri="{BB962C8B-B14F-4D97-AF65-F5344CB8AC3E}">
        <p14:creationId xmlns:p14="http://schemas.microsoft.com/office/powerpoint/2010/main" val="2724618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5A5276A1-39F6-3D40-44D9-21064E654B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11BAA4-CF75-E73E-AEA2-BB81CFCF2AE0}"/>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F866B73A-3F3A-EEE1-B7D7-C4A93CD6C524}"/>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74D3D4E2-5112-B312-79B9-FCDBA78A589F}"/>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CONTROL FLOW SSIS</a:t>
            </a:r>
          </a:p>
        </p:txBody>
      </p:sp>
      <p:sp>
        <p:nvSpPr>
          <p:cNvPr id="8" name="Rectangle 7">
            <a:extLst>
              <a:ext uri="{FF2B5EF4-FFF2-40B4-BE49-F238E27FC236}">
                <a16:creationId xmlns:a16="http://schemas.microsoft.com/office/drawing/2014/main" id="{E6849E53-696B-3874-1383-C85792B4C3D1}"/>
              </a:ext>
            </a:extLst>
          </p:cNvPr>
          <p:cNvSpPr/>
          <p:nvPr/>
        </p:nvSpPr>
        <p:spPr>
          <a:xfrm>
            <a:off x="4038600" y="2578458"/>
            <a:ext cx="10668000" cy="5324889"/>
          </a:xfrm>
          <a:custGeom>
            <a:avLst/>
            <a:gdLst>
              <a:gd name="connsiteX0" fmla="*/ 0 w 10668000"/>
              <a:gd name="connsiteY0" fmla="*/ 0 h 5324889"/>
              <a:gd name="connsiteX1" fmla="*/ 560070 w 10668000"/>
              <a:gd name="connsiteY1" fmla="*/ 0 h 5324889"/>
              <a:gd name="connsiteX2" fmla="*/ 1333500 w 10668000"/>
              <a:gd name="connsiteY2" fmla="*/ 0 h 5324889"/>
              <a:gd name="connsiteX3" fmla="*/ 1893570 w 10668000"/>
              <a:gd name="connsiteY3" fmla="*/ 0 h 5324889"/>
              <a:gd name="connsiteX4" fmla="*/ 2453640 w 10668000"/>
              <a:gd name="connsiteY4" fmla="*/ 0 h 5324889"/>
              <a:gd name="connsiteX5" fmla="*/ 2907030 w 10668000"/>
              <a:gd name="connsiteY5" fmla="*/ 0 h 5324889"/>
              <a:gd name="connsiteX6" fmla="*/ 3253740 w 10668000"/>
              <a:gd name="connsiteY6" fmla="*/ 0 h 5324889"/>
              <a:gd name="connsiteX7" fmla="*/ 4027170 w 10668000"/>
              <a:gd name="connsiteY7" fmla="*/ 0 h 5324889"/>
              <a:gd name="connsiteX8" fmla="*/ 4587240 w 10668000"/>
              <a:gd name="connsiteY8" fmla="*/ 0 h 5324889"/>
              <a:gd name="connsiteX9" fmla="*/ 5253990 w 10668000"/>
              <a:gd name="connsiteY9" fmla="*/ 0 h 5324889"/>
              <a:gd name="connsiteX10" fmla="*/ 5707380 w 10668000"/>
              <a:gd name="connsiteY10" fmla="*/ 0 h 5324889"/>
              <a:gd name="connsiteX11" fmla="*/ 6267450 w 10668000"/>
              <a:gd name="connsiteY11" fmla="*/ 0 h 5324889"/>
              <a:gd name="connsiteX12" fmla="*/ 7147560 w 10668000"/>
              <a:gd name="connsiteY12" fmla="*/ 0 h 5324889"/>
              <a:gd name="connsiteX13" fmla="*/ 7814310 w 10668000"/>
              <a:gd name="connsiteY13" fmla="*/ 0 h 5324889"/>
              <a:gd name="connsiteX14" fmla="*/ 8374380 w 10668000"/>
              <a:gd name="connsiteY14" fmla="*/ 0 h 5324889"/>
              <a:gd name="connsiteX15" fmla="*/ 9041130 w 10668000"/>
              <a:gd name="connsiteY15" fmla="*/ 0 h 5324889"/>
              <a:gd name="connsiteX16" fmla="*/ 9601200 w 10668000"/>
              <a:gd name="connsiteY16" fmla="*/ 0 h 5324889"/>
              <a:gd name="connsiteX17" fmla="*/ 10668000 w 10668000"/>
              <a:gd name="connsiteY17" fmla="*/ 0 h 5324889"/>
              <a:gd name="connsiteX18" fmla="*/ 10668000 w 10668000"/>
              <a:gd name="connsiteY18" fmla="*/ 505864 h 5324889"/>
              <a:gd name="connsiteX19" fmla="*/ 10668000 w 10668000"/>
              <a:gd name="connsiteY19" fmla="*/ 1171476 h 5324889"/>
              <a:gd name="connsiteX20" fmla="*/ 10668000 w 10668000"/>
              <a:gd name="connsiteY20" fmla="*/ 1837087 h 5324889"/>
              <a:gd name="connsiteX21" fmla="*/ 10668000 w 10668000"/>
              <a:gd name="connsiteY21" fmla="*/ 2502698 h 5324889"/>
              <a:gd name="connsiteX22" fmla="*/ 10668000 w 10668000"/>
              <a:gd name="connsiteY22" fmla="*/ 3168309 h 5324889"/>
              <a:gd name="connsiteX23" fmla="*/ 10668000 w 10668000"/>
              <a:gd name="connsiteY23" fmla="*/ 3780671 h 5324889"/>
              <a:gd name="connsiteX24" fmla="*/ 10668000 w 10668000"/>
              <a:gd name="connsiteY24" fmla="*/ 4339785 h 5324889"/>
              <a:gd name="connsiteX25" fmla="*/ 10668000 w 10668000"/>
              <a:gd name="connsiteY25" fmla="*/ 5324889 h 5324889"/>
              <a:gd name="connsiteX26" fmla="*/ 9894570 w 10668000"/>
              <a:gd name="connsiteY26" fmla="*/ 5324889 h 5324889"/>
              <a:gd name="connsiteX27" fmla="*/ 9334500 w 10668000"/>
              <a:gd name="connsiteY27" fmla="*/ 5324889 h 5324889"/>
              <a:gd name="connsiteX28" fmla="*/ 8881110 w 10668000"/>
              <a:gd name="connsiteY28" fmla="*/ 5324889 h 5324889"/>
              <a:gd name="connsiteX29" fmla="*/ 8001000 w 10668000"/>
              <a:gd name="connsiteY29" fmla="*/ 5324889 h 5324889"/>
              <a:gd name="connsiteX30" fmla="*/ 7120890 w 10668000"/>
              <a:gd name="connsiteY30" fmla="*/ 5324889 h 5324889"/>
              <a:gd name="connsiteX31" fmla="*/ 6774180 w 10668000"/>
              <a:gd name="connsiteY31" fmla="*/ 5324889 h 5324889"/>
              <a:gd name="connsiteX32" fmla="*/ 5894070 w 10668000"/>
              <a:gd name="connsiteY32" fmla="*/ 5324889 h 5324889"/>
              <a:gd name="connsiteX33" fmla="*/ 5227320 w 10668000"/>
              <a:gd name="connsiteY33" fmla="*/ 5324889 h 5324889"/>
              <a:gd name="connsiteX34" fmla="*/ 4773930 w 10668000"/>
              <a:gd name="connsiteY34" fmla="*/ 5324889 h 5324889"/>
              <a:gd name="connsiteX35" fmla="*/ 3893820 w 10668000"/>
              <a:gd name="connsiteY35" fmla="*/ 5324889 h 5324889"/>
              <a:gd name="connsiteX36" fmla="*/ 3333750 w 10668000"/>
              <a:gd name="connsiteY36" fmla="*/ 5324889 h 5324889"/>
              <a:gd name="connsiteX37" fmla="*/ 2560320 w 10668000"/>
              <a:gd name="connsiteY37" fmla="*/ 5324889 h 5324889"/>
              <a:gd name="connsiteX38" fmla="*/ 1893570 w 10668000"/>
              <a:gd name="connsiteY38" fmla="*/ 5324889 h 5324889"/>
              <a:gd name="connsiteX39" fmla="*/ 1546860 w 10668000"/>
              <a:gd name="connsiteY39" fmla="*/ 5324889 h 5324889"/>
              <a:gd name="connsiteX40" fmla="*/ 880110 w 10668000"/>
              <a:gd name="connsiteY40" fmla="*/ 5324889 h 5324889"/>
              <a:gd name="connsiteX41" fmla="*/ 0 w 10668000"/>
              <a:gd name="connsiteY41" fmla="*/ 5324889 h 5324889"/>
              <a:gd name="connsiteX42" fmla="*/ 0 w 10668000"/>
              <a:gd name="connsiteY42" fmla="*/ 4712527 h 5324889"/>
              <a:gd name="connsiteX43" fmla="*/ 0 w 10668000"/>
              <a:gd name="connsiteY43" fmla="*/ 4206662 h 5324889"/>
              <a:gd name="connsiteX44" fmla="*/ 0 w 10668000"/>
              <a:gd name="connsiteY44" fmla="*/ 3487802 h 5324889"/>
              <a:gd name="connsiteX45" fmla="*/ 0 w 10668000"/>
              <a:gd name="connsiteY45" fmla="*/ 2875440 h 5324889"/>
              <a:gd name="connsiteX46" fmla="*/ 0 w 10668000"/>
              <a:gd name="connsiteY46" fmla="*/ 2103331 h 5324889"/>
              <a:gd name="connsiteX47" fmla="*/ 0 w 10668000"/>
              <a:gd name="connsiteY47" fmla="*/ 1597467 h 5324889"/>
              <a:gd name="connsiteX48" fmla="*/ 0 w 10668000"/>
              <a:gd name="connsiteY48" fmla="*/ 1091602 h 5324889"/>
              <a:gd name="connsiteX49" fmla="*/ 0 w 10668000"/>
              <a:gd name="connsiteY49" fmla="*/ 0 h 532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668000" h="5324889" extrusionOk="0">
                <a:moveTo>
                  <a:pt x="0" y="0"/>
                </a:moveTo>
                <a:cubicBezTo>
                  <a:pt x="211472" y="11768"/>
                  <a:pt x="309501" y="18190"/>
                  <a:pt x="560070" y="0"/>
                </a:cubicBezTo>
                <a:cubicBezTo>
                  <a:pt x="810639" y="-18190"/>
                  <a:pt x="1027991" y="-15540"/>
                  <a:pt x="1333500" y="0"/>
                </a:cubicBezTo>
                <a:cubicBezTo>
                  <a:pt x="1639009" y="15540"/>
                  <a:pt x="1691813" y="-23708"/>
                  <a:pt x="1893570" y="0"/>
                </a:cubicBezTo>
                <a:cubicBezTo>
                  <a:pt x="2095327" y="23708"/>
                  <a:pt x="2340682" y="-6245"/>
                  <a:pt x="2453640" y="0"/>
                </a:cubicBezTo>
                <a:cubicBezTo>
                  <a:pt x="2566598" y="6245"/>
                  <a:pt x="2766193" y="2750"/>
                  <a:pt x="2907030" y="0"/>
                </a:cubicBezTo>
                <a:cubicBezTo>
                  <a:pt x="3047867" y="-2750"/>
                  <a:pt x="3158806" y="1462"/>
                  <a:pt x="3253740" y="0"/>
                </a:cubicBezTo>
                <a:cubicBezTo>
                  <a:pt x="3348674" y="-1462"/>
                  <a:pt x="3814486" y="-2905"/>
                  <a:pt x="4027170" y="0"/>
                </a:cubicBezTo>
                <a:cubicBezTo>
                  <a:pt x="4239854" y="2905"/>
                  <a:pt x="4353315" y="16250"/>
                  <a:pt x="4587240" y="0"/>
                </a:cubicBezTo>
                <a:cubicBezTo>
                  <a:pt x="4821165" y="-16250"/>
                  <a:pt x="5096001" y="-15578"/>
                  <a:pt x="5253990" y="0"/>
                </a:cubicBezTo>
                <a:cubicBezTo>
                  <a:pt x="5411979" y="15578"/>
                  <a:pt x="5514961" y="9380"/>
                  <a:pt x="5707380" y="0"/>
                </a:cubicBezTo>
                <a:cubicBezTo>
                  <a:pt x="5899799" y="-9380"/>
                  <a:pt x="6135984" y="-5602"/>
                  <a:pt x="6267450" y="0"/>
                </a:cubicBezTo>
                <a:cubicBezTo>
                  <a:pt x="6398916" y="5602"/>
                  <a:pt x="6719546" y="12407"/>
                  <a:pt x="7147560" y="0"/>
                </a:cubicBezTo>
                <a:cubicBezTo>
                  <a:pt x="7575574" y="-12407"/>
                  <a:pt x="7508575" y="3904"/>
                  <a:pt x="7814310" y="0"/>
                </a:cubicBezTo>
                <a:cubicBezTo>
                  <a:pt x="8120045" y="-3904"/>
                  <a:pt x="8109722" y="10420"/>
                  <a:pt x="8374380" y="0"/>
                </a:cubicBezTo>
                <a:cubicBezTo>
                  <a:pt x="8639038" y="-10420"/>
                  <a:pt x="8713236" y="31087"/>
                  <a:pt x="9041130" y="0"/>
                </a:cubicBezTo>
                <a:cubicBezTo>
                  <a:pt x="9369024" y="-31087"/>
                  <a:pt x="9376708" y="11884"/>
                  <a:pt x="9601200" y="0"/>
                </a:cubicBezTo>
                <a:cubicBezTo>
                  <a:pt x="9825692" y="-11884"/>
                  <a:pt x="10248207" y="-11635"/>
                  <a:pt x="10668000" y="0"/>
                </a:cubicBezTo>
                <a:cubicBezTo>
                  <a:pt x="10671803" y="220983"/>
                  <a:pt x="10652961" y="402328"/>
                  <a:pt x="10668000" y="505864"/>
                </a:cubicBezTo>
                <a:cubicBezTo>
                  <a:pt x="10683039" y="609400"/>
                  <a:pt x="10680194" y="839259"/>
                  <a:pt x="10668000" y="1171476"/>
                </a:cubicBezTo>
                <a:cubicBezTo>
                  <a:pt x="10655806" y="1503693"/>
                  <a:pt x="10698912" y="1551583"/>
                  <a:pt x="10668000" y="1837087"/>
                </a:cubicBezTo>
                <a:cubicBezTo>
                  <a:pt x="10637088" y="2122591"/>
                  <a:pt x="10674275" y="2208587"/>
                  <a:pt x="10668000" y="2502698"/>
                </a:cubicBezTo>
                <a:cubicBezTo>
                  <a:pt x="10661725" y="2796809"/>
                  <a:pt x="10680685" y="2940040"/>
                  <a:pt x="10668000" y="3168309"/>
                </a:cubicBezTo>
                <a:cubicBezTo>
                  <a:pt x="10655315" y="3396578"/>
                  <a:pt x="10690108" y="3630711"/>
                  <a:pt x="10668000" y="3780671"/>
                </a:cubicBezTo>
                <a:cubicBezTo>
                  <a:pt x="10645892" y="3930631"/>
                  <a:pt x="10649744" y="4101034"/>
                  <a:pt x="10668000" y="4339785"/>
                </a:cubicBezTo>
                <a:cubicBezTo>
                  <a:pt x="10686256" y="4578536"/>
                  <a:pt x="10699477" y="4917894"/>
                  <a:pt x="10668000" y="5324889"/>
                </a:cubicBezTo>
                <a:cubicBezTo>
                  <a:pt x="10416256" y="5292611"/>
                  <a:pt x="10181177" y="5343474"/>
                  <a:pt x="9894570" y="5324889"/>
                </a:cubicBezTo>
                <a:cubicBezTo>
                  <a:pt x="9607963" y="5306305"/>
                  <a:pt x="9479892" y="5326284"/>
                  <a:pt x="9334500" y="5324889"/>
                </a:cubicBezTo>
                <a:cubicBezTo>
                  <a:pt x="9189108" y="5323495"/>
                  <a:pt x="9052892" y="5312795"/>
                  <a:pt x="8881110" y="5324889"/>
                </a:cubicBezTo>
                <a:cubicBezTo>
                  <a:pt x="8709328" y="5336984"/>
                  <a:pt x="8337870" y="5337788"/>
                  <a:pt x="8001000" y="5324889"/>
                </a:cubicBezTo>
                <a:cubicBezTo>
                  <a:pt x="7664130" y="5311991"/>
                  <a:pt x="7504983" y="5311057"/>
                  <a:pt x="7120890" y="5324889"/>
                </a:cubicBezTo>
                <a:cubicBezTo>
                  <a:pt x="6736797" y="5338722"/>
                  <a:pt x="6862525" y="5323745"/>
                  <a:pt x="6774180" y="5324889"/>
                </a:cubicBezTo>
                <a:cubicBezTo>
                  <a:pt x="6685835" y="5326034"/>
                  <a:pt x="6246664" y="5294233"/>
                  <a:pt x="5894070" y="5324889"/>
                </a:cubicBezTo>
                <a:cubicBezTo>
                  <a:pt x="5541476" y="5355546"/>
                  <a:pt x="5461002" y="5333829"/>
                  <a:pt x="5227320" y="5324889"/>
                </a:cubicBezTo>
                <a:cubicBezTo>
                  <a:pt x="4993638" y="5315950"/>
                  <a:pt x="4917420" y="5329442"/>
                  <a:pt x="4773930" y="5324889"/>
                </a:cubicBezTo>
                <a:cubicBezTo>
                  <a:pt x="4630440" y="5320337"/>
                  <a:pt x="4152927" y="5358316"/>
                  <a:pt x="3893820" y="5324889"/>
                </a:cubicBezTo>
                <a:cubicBezTo>
                  <a:pt x="3634713" y="5291463"/>
                  <a:pt x="3543401" y="5332615"/>
                  <a:pt x="3333750" y="5324889"/>
                </a:cubicBezTo>
                <a:cubicBezTo>
                  <a:pt x="3124099" y="5317164"/>
                  <a:pt x="2900426" y="5363359"/>
                  <a:pt x="2560320" y="5324889"/>
                </a:cubicBezTo>
                <a:cubicBezTo>
                  <a:pt x="2220214" y="5286420"/>
                  <a:pt x="2031455" y="5301580"/>
                  <a:pt x="1893570" y="5324889"/>
                </a:cubicBezTo>
                <a:cubicBezTo>
                  <a:pt x="1755685" y="5348199"/>
                  <a:pt x="1718112" y="5313822"/>
                  <a:pt x="1546860" y="5324889"/>
                </a:cubicBezTo>
                <a:cubicBezTo>
                  <a:pt x="1375608" y="5335957"/>
                  <a:pt x="1019645" y="5318696"/>
                  <a:pt x="880110" y="5324889"/>
                </a:cubicBezTo>
                <a:cubicBezTo>
                  <a:pt x="740575" y="5331083"/>
                  <a:pt x="258851" y="5313491"/>
                  <a:pt x="0" y="5324889"/>
                </a:cubicBezTo>
                <a:cubicBezTo>
                  <a:pt x="20369" y="5077672"/>
                  <a:pt x="-12879" y="4841145"/>
                  <a:pt x="0" y="4712527"/>
                </a:cubicBezTo>
                <a:cubicBezTo>
                  <a:pt x="12879" y="4583909"/>
                  <a:pt x="-11359" y="4459164"/>
                  <a:pt x="0" y="4206662"/>
                </a:cubicBezTo>
                <a:cubicBezTo>
                  <a:pt x="11359" y="3954160"/>
                  <a:pt x="27322" y="3757182"/>
                  <a:pt x="0" y="3487802"/>
                </a:cubicBezTo>
                <a:cubicBezTo>
                  <a:pt x="-27322" y="3218422"/>
                  <a:pt x="29238" y="3106055"/>
                  <a:pt x="0" y="2875440"/>
                </a:cubicBezTo>
                <a:cubicBezTo>
                  <a:pt x="-29238" y="2644825"/>
                  <a:pt x="-6168" y="2327924"/>
                  <a:pt x="0" y="2103331"/>
                </a:cubicBezTo>
                <a:cubicBezTo>
                  <a:pt x="6168" y="1878738"/>
                  <a:pt x="-10059" y="1711860"/>
                  <a:pt x="0" y="1597467"/>
                </a:cubicBezTo>
                <a:cubicBezTo>
                  <a:pt x="10059" y="1483074"/>
                  <a:pt x="22526" y="1310534"/>
                  <a:pt x="0" y="1091602"/>
                </a:cubicBezTo>
                <a:cubicBezTo>
                  <a:pt x="-22526" y="872671"/>
                  <a:pt x="35385" y="387064"/>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FB6CC4EE-C1D1-A32A-992B-1CFEED7E29CB}"/>
              </a:ext>
            </a:extLst>
          </p:cNvPr>
          <p:cNvPicPr>
            <a:picLocks noChangeAspect="1"/>
          </p:cNvPicPr>
          <p:nvPr/>
        </p:nvPicPr>
        <p:blipFill>
          <a:blip r:embed="rId5"/>
          <a:stretch>
            <a:fillRect/>
          </a:stretch>
        </p:blipFill>
        <p:spPr>
          <a:xfrm>
            <a:off x="4114800" y="2628900"/>
            <a:ext cx="10515600" cy="5204190"/>
          </a:xfrm>
          <a:prstGeom prst="rect">
            <a:avLst/>
          </a:prstGeom>
        </p:spPr>
      </p:pic>
    </p:spTree>
    <p:extLst>
      <p:ext uri="{BB962C8B-B14F-4D97-AF65-F5344CB8AC3E}">
        <p14:creationId xmlns:p14="http://schemas.microsoft.com/office/powerpoint/2010/main" val="3856573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D33DBE7E-516A-14D1-4F4C-5B7D04E1B0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94B32B-B664-4277-4DAF-62525BFCB148}"/>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D84D9888-581C-F44E-1F70-C91B3140E2A7}"/>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2CC623EB-7B48-0A57-5A19-30B01DDE8A01}"/>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Dimension Time</a:t>
            </a:r>
          </a:p>
        </p:txBody>
      </p:sp>
      <p:sp>
        <p:nvSpPr>
          <p:cNvPr id="8" name="Rectangle 7">
            <a:extLst>
              <a:ext uri="{FF2B5EF4-FFF2-40B4-BE49-F238E27FC236}">
                <a16:creationId xmlns:a16="http://schemas.microsoft.com/office/drawing/2014/main" id="{CE78B75B-08CD-9896-1809-9238EBA71284}"/>
              </a:ext>
            </a:extLst>
          </p:cNvPr>
          <p:cNvSpPr/>
          <p:nvPr/>
        </p:nvSpPr>
        <p:spPr>
          <a:xfrm>
            <a:off x="4136572" y="2056269"/>
            <a:ext cx="10798628" cy="6624844"/>
          </a:xfrm>
          <a:custGeom>
            <a:avLst/>
            <a:gdLst>
              <a:gd name="connsiteX0" fmla="*/ 0 w 10798628"/>
              <a:gd name="connsiteY0" fmla="*/ 0 h 6624844"/>
              <a:gd name="connsiteX1" fmla="*/ 566928 w 10798628"/>
              <a:gd name="connsiteY1" fmla="*/ 0 h 6624844"/>
              <a:gd name="connsiteX2" fmla="*/ 1349829 w 10798628"/>
              <a:gd name="connsiteY2" fmla="*/ 0 h 6624844"/>
              <a:gd name="connsiteX3" fmla="*/ 1916756 w 10798628"/>
              <a:gd name="connsiteY3" fmla="*/ 0 h 6624844"/>
              <a:gd name="connsiteX4" fmla="*/ 2483684 w 10798628"/>
              <a:gd name="connsiteY4" fmla="*/ 0 h 6624844"/>
              <a:gd name="connsiteX5" fmla="*/ 2942626 w 10798628"/>
              <a:gd name="connsiteY5" fmla="*/ 0 h 6624844"/>
              <a:gd name="connsiteX6" fmla="*/ 3293582 w 10798628"/>
              <a:gd name="connsiteY6" fmla="*/ 0 h 6624844"/>
              <a:gd name="connsiteX7" fmla="*/ 4076482 w 10798628"/>
              <a:gd name="connsiteY7" fmla="*/ 0 h 6624844"/>
              <a:gd name="connsiteX8" fmla="*/ 4643410 w 10798628"/>
              <a:gd name="connsiteY8" fmla="*/ 0 h 6624844"/>
              <a:gd name="connsiteX9" fmla="*/ 5318324 w 10798628"/>
              <a:gd name="connsiteY9" fmla="*/ 0 h 6624844"/>
              <a:gd name="connsiteX10" fmla="*/ 5777266 w 10798628"/>
              <a:gd name="connsiteY10" fmla="*/ 0 h 6624844"/>
              <a:gd name="connsiteX11" fmla="*/ 6344194 w 10798628"/>
              <a:gd name="connsiteY11" fmla="*/ 0 h 6624844"/>
              <a:gd name="connsiteX12" fmla="*/ 7235081 w 10798628"/>
              <a:gd name="connsiteY12" fmla="*/ 0 h 6624844"/>
              <a:gd name="connsiteX13" fmla="*/ 7909995 w 10798628"/>
              <a:gd name="connsiteY13" fmla="*/ 0 h 6624844"/>
              <a:gd name="connsiteX14" fmla="*/ 8476923 w 10798628"/>
              <a:gd name="connsiteY14" fmla="*/ 0 h 6624844"/>
              <a:gd name="connsiteX15" fmla="*/ 9151837 w 10798628"/>
              <a:gd name="connsiteY15" fmla="*/ 0 h 6624844"/>
              <a:gd name="connsiteX16" fmla="*/ 9718765 w 10798628"/>
              <a:gd name="connsiteY16" fmla="*/ 0 h 6624844"/>
              <a:gd name="connsiteX17" fmla="*/ 10798628 w 10798628"/>
              <a:gd name="connsiteY17" fmla="*/ 0 h 6624844"/>
              <a:gd name="connsiteX18" fmla="*/ 10798628 w 10798628"/>
              <a:gd name="connsiteY18" fmla="*/ 463739 h 6624844"/>
              <a:gd name="connsiteX19" fmla="*/ 10798628 w 10798628"/>
              <a:gd name="connsiteY19" fmla="*/ 1126223 h 6624844"/>
              <a:gd name="connsiteX20" fmla="*/ 10798628 w 10798628"/>
              <a:gd name="connsiteY20" fmla="*/ 1788708 h 6624844"/>
              <a:gd name="connsiteX21" fmla="*/ 10798628 w 10798628"/>
              <a:gd name="connsiteY21" fmla="*/ 2451192 h 6624844"/>
              <a:gd name="connsiteX22" fmla="*/ 10798628 w 10798628"/>
              <a:gd name="connsiteY22" fmla="*/ 3113677 h 6624844"/>
              <a:gd name="connsiteX23" fmla="*/ 10798628 w 10798628"/>
              <a:gd name="connsiteY23" fmla="*/ 3709913 h 6624844"/>
              <a:gd name="connsiteX24" fmla="*/ 10798628 w 10798628"/>
              <a:gd name="connsiteY24" fmla="*/ 4239900 h 6624844"/>
              <a:gd name="connsiteX25" fmla="*/ 10798628 w 10798628"/>
              <a:gd name="connsiteY25" fmla="*/ 4902385 h 6624844"/>
              <a:gd name="connsiteX26" fmla="*/ 10798628 w 10798628"/>
              <a:gd name="connsiteY26" fmla="*/ 5631117 h 6624844"/>
              <a:gd name="connsiteX27" fmla="*/ 10798628 w 10798628"/>
              <a:gd name="connsiteY27" fmla="*/ 6624844 h 6624844"/>
              <a:gd name="connsiteX28" fmla="*/ 10339686 w 10798628"/>
              <a:gd name="connsiteY28" fmla="*/ 6624844 h 6624844"/>
              <a:gd name="connsiteX29" fmla="*/ 9448800 w 10798628"/>
              <a:gd name="connsiteY29" fmla="*/ 6624844 h 6624844"/>
              <a:gd name="connsiteX30" fmla="*/ 8557913 w 10798628"/>
              <a:gd name="connsiteY30" fmla="*/ 6624844 h 6624844"/>
              <a:gd name="connsiteX31" fmla="*/ 8206957 w 10798628"/>
              <a:gd name="connsiteY31" fmla="*/ 6624844 h 6624844"/>
              <a:gd name="connsiteX32" fmla="*/ 7316070 w 10798628"/>
              <a:gd name="connsiteY32" fmla="*/ 6624844 h 6624844"/>
              <a:gd name="connsiteX33" fmla="*/ 6641156 w 10798628"/>
              <a:gd name="connsiteY33" fmla="*/ 6624844 h 6624844"/>
              <a:gd name="connsiteX34" fmla="*/ 6182215 w 10798628"/>
              <a:gd name="connsiteY34" fmla="*/ 6624844 h 6624844"/>
              <a:gd name="connsiteX35" fmla="*/ 5291328 w 10798628"/>
              <a:gd name="connsiteY35" fmla="*/ 6624844 h 6624844"/>
              <a:gd name="connsiteX36" fmla="*/ 4724400 w 10798628"/>
              <a:gd name="connsiteY36" fmla="*/ 6624844 h 6624844"/>
              <a:gd name="connsiteX37" fmla="*/ 3941499 w 10798628"/>
              <a:gd name="connsiteY37" fmla="*/ 6624844 h 6624844"/>
              <a:gd name="connsiteX38" fmla="*/ 3266585 w 10798628"/>
              <a:gd name="connsiteY38" fmla="*/ 6624844 h 6624844"/>
              <a:gd name="connsiteX39" fmla="*/ 2915630 w 10798628"/>
              <a:gd name="connsiteY39" fmla="*/ 6624844 h 6624844"/>
              <a:gd name="connsiteX40" fmla="*/ 2240715 w 10798628"/>
              <a:gd name="connsiteY40" fmla="*/ 6624844 h 6624844"/>
              <a:gd name="connsiteX41" fmla="*/ 1673787 w 10798628"/>
              <a:gd name="connsiteY41" fmla="*/ 6624844 h 6624844"/>
              <a:gd name="connsiteX42" fmla="*/ 1106859 w 10798628"/>
              <a:gd name="connsiteY42" fmla="*/ 6624844 h 6624844"/>
              <a:gd name="connsiteX43" fmla="*/ 0 w 10798628"/>
              <a:gd name="connsiteY43" fmla="*/ 6624844 h 6624844"/>
              <a:gd name="connsiteX44" fmla="*/ 0 w 10798628"/>
              <a:gd name="connsiteY44" fmla="*/ 6028608 h 6624844"/>
              <a:gd name="connsiteX45" fmla="*/ 0 w 10798628"/>
              <a:gd name="connsiteY45" fmla="*/ 5432372 h 6624844"/>
              <a:gd name="connsiteX46" fmla="*/ 0 w 10798628"/>
              <a:gd name="connsiteY46" fmla="*/ 4637391 h 6624844"/>
              <a:gd name="connsiteX47" fmla="*/ 0 w 10798628"/>
              <a:gd name="connsiteY47" fmla="*/ 4173652 h 6624844"/>
              <a:gd name="connsiteX48" fmla="*/ 0 w 10798628"/>
              <a:gd name="connsiteY48" fmla="*/ 3709913 h 6624844"/>
              <a:gd name="connsiteX49" fmla="*/ 0 w 10798628"/>
              <a:gd name="connsiteY49" fmla="*/ 2981180 h 6624844"/>
              <a:gd name="connsiteX50" fmla="*/ 0 w 10798628"/>
              <a:gd name="connsiteY50" fmla="*/ 2186199 h 6624844"/>
              <a:gd name="connsiteX51" fmla="*/ 0 w 10798628"/>
              <a:gd name="connsiteY51" fmla="*/ 1523714 h 6624844"/>
              <a:gd name="connsiteX52" fmla="*/ 0 w 10798628"/>
              <a:gd name="connsiteY52" fmla="*/ 1059975 h 6624844"/>
              <a:gd name="connsiteX53" fmla="*/ 0 w 10798628"/>
              <a:gd name="connsiteY53" fmla="*/ 0 h 66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798628" h="6624844" extrusionOk="0">
                <a:moveTo>
                  <a:pt x="0" y="0"/>
                </a:moveTo>
                <a:cubicBezTo>
                  <a:pt x="181565" y="-3663"/>
                  <a:pt x="305433" y="-2042"/>
                  <a:pt x="566928" y="0"/>
                </a:cubicBezTo>
                <a:cubicBezTo>
                  <a:pt x="828423" y="2042"/>
                  <a:pt x="977507" y="-30064"/>
                  <a:pt x="1349829" y="0"/>
                </a:cubicBezTo>
                <a:cubicBezTo>
                  <a:pt x="1722151" y="30064"/>
                  <a:pt x="1728447" y="-3281"/>
                  <a:pt x="1916756" y="0"/>
                </a:cubicBezTo>
                <a:cubicBezTo>
                  <a:pt x="2105065" y="3281"/>
                  <a:pt x="2227499" y="-1787"/>
                  <a:pt x="2483684" y="0"/>
                </a:cubicBezTo>
                <a:cubicBezTo>
                  <a:pt x="2739869" y="1787"/>
                  <a:pt x="2802984" y="14366"/>
                  <a:pt x="2942626" y="0"/>
                </a:cubicBezTo>
                <a:cubicBezTo>
                  <a:pt x="3082268" y="-14366"/>
                  <a:pt x="3196208" y="-10063"/>
                  <a:pt x="3293582" y="0"/>
                </a:cubicBezTo>
                <a:cubicBezTo>
                  <a:pt x="3390956" y="10063"/>
                  <a:pt x="3703766" y="-13109"/>
                  <a:pt x="4076482" y="0"/>
                </a:cubicBezTo>
                <a:cubicBezTo>
                  <a:pt x="4449198" y="13109"/>
                  <a:pt x="4500315" y="7677"/>
                  <a:pt x="4643410" y="0"/>
                </a:cubicBezTo>
                <a:cubicBezTo>
                  <a:pt x="4786505" y="-7677"/>
                  <a:pt x="5011885" y="-31242"/>
                  <a:pt x="5318324" y="0"/>
                </a:cubicBezTo>
                <a:cubicBezTo>
                  <a:pt x="5624763" y="31242"/>
                  <a:pt x="5660838" y="-5354"/>
                  <a:pt x="5777266" y="0"/>
                </a:cubicBezTo>
                <a:cubicBezTo>
                  <a:pt x="5893694" y="5354"/>
                  <a:pt x="6068224" y="-16460"/>
                  <a:pt x="6344194" y="0"/>
                </a:cubicBezTo>
                <a:cubicBezTo>
                  <a:pt x="6620164" y="16460"/>
                  <a:pt x="6890960" y="-30642"/>
                  <a:pt x="7235081" y="0"/>
                </a:cubicBezTo>
                <a:cubicBezTo>
                  <a:pt x="7579202" y="30642"/>
                  <a:pt x="7752388" y="-20713"/>
                  <a:pt x="7909995" y="0"/>
                </a:cubicBezTo>
                <a:cubicBezTo>
                  <a:pt x="8067602" y="20713"/>
                  <a:pt x="8300163" y="-6154"/>
                  <a:pt x="8476923" y="0"/>
                </a:cubicBezTo>
                <a:cubicBezTo>
                  <a:pt x="8653683" y="6154"/>
                  <a:pt x="8826672" y="33005"/>
                  <a:pt x="9151837" y="0"/>
                </a:cubicBezTo>
                <a:cubicBezTo>
                  <a:pt x="9477002" y="-33005"/>
                  <a:pt x="9582991" y="-12234"/>
                  <a:pt x="9718765" y="0"/>
                </a:cubicBezTo>
                <a:cubicBezTo>
                  <a:pt x="9854539" y="12234"/>
                  <a:pt x="10532948" y="-31957"/>
                  <a:pt x="10798628" y="0"/>
                </a:cubicBezTo>
                <a:cubicBezTo>
                  <a:pt x="10803256" y="209007"/>
                  <a:pt x="10808187" y="323781"/>
                  <a:pt x="10798628" y="463739"/>
                </a:cubicBezTo>
                <a:cubicBezTo>
                  <a:pt x="10789069" y="603697"/>
                  <a:pt x="10804233" y="840367"/>
                  <a:pt x="10798628" y="1126223"/>
                </a:cubicBezTo>
                <a:cubicBezTo>
                  <a:pt x="10793023" y="1412079"/>
                  <a:pt x="10770722" y="1621195"/>
                  <a:pt x="10798628" y="1788708"/>
                </a:cubicBezTo>
                <a:cubicBezTo>
                  <a:pt x="10826534" y="1956222"/>
                  <a:pt x="10776187" y="2137314"/>
                  <a:pt x="10798628" y="2451192"/>
                </a:cubicBezTo>
                <a:cubicBezTo>
                  <a:pt x="10821069" y="2765070"/>
                  <a:pt x="10779656" y="2826226"/>
                  <a:pt x="10798628" y="3113677"/>
                </a:cubicBezTo>
                <a:cubicBezTo>
                  <a:pt x="10817600" y="3401128"/>
                  <a:pt x="10780338" y="3472871"/>
                  <a:pt x="10798628" y="3709913"/>
                </a:cubicBezTo>
                <a:cubicBezTo>
                  <a:pt x="10816918" y="3946955"/>
                  <a:pt x="10808712" y="4110839"/>
                  <a:pt x="10798628" y="4239900"/>
                </a:cubicBezTo>
                <a:cubicBezTo>
                  <a:pt x="10788544" y="4368961"/>
                  <a:pt x="10779113" y="4742372"/>
                  <a:pt x="10798628" y="4902385"/>
                </a:cubicBezTo>
                <a:cubicBezTo>
                  <a:pt x="10818143" y="5062399"/>
                  <a:pt x="10787192" y="5299058"/>
                  <a:pt x="10798628" y="5631117"/>
                </a:cubicBezTo>
                <a:cubicBezTo>
                  <a:pt x="10810064" y="5963176"/>
                  <a:pt x="10808999" y="6338500"/>
                  <a:pt x="10798628" y="6624844"/>
                </a:cubicBezTo>
                <a:cubicBezTo>
                  <a:pt x="10640745" y="6623191"/>
                  <a:pt x="10504949" y="6615790"/>
                  <a:pt x="10339686" y="6624844"/>
                </a:cubicBezTo>
                <a:cubicBezTo>
                  <a:pt x="10174423" y="6633898"/>
                  <a:pt x="9698691" y="6641222"/>
                  <a:pt x="9448800" y="6624844"/>
                </a:cubicBezTo>
                <a:cubicBezTo>
                  <a:pt x="9198909" y="6608466"/>
                  <a:pt x="8985419" y="6597313"/>
                  <a:pt x="8557913" y="6624844"/>
                </a:cubicBezTo>
                <a:cubicBezTo>
                  <a:pt x="8130407" y="6652375"/>
                  <a:pt x="8298773" y="6638772"/>
                  <a:pt x="8206957" y="6624844"/>
                </a:cubicBezTo>
                <a:cubicBezTo>
                  <a:pt x="8115141" y="6610916"/>
                  <a:pt x="7588019" y="6659291"/>
                  <a:pt x="7316070" y="6624844"/>
                </a:cubicBezTo>
                <a:cubicBezTo>
                  <a:pt x="7044121" y="6590397"/>
                  <a:pt x="6794311" y="6596152"/>
                  <a:pt x="6641156" y="6624844"/>
                </a:cubicBezTo>
                <a:cubicBezTo>
                  <a:pt x="6488001" y="6653536"/>
                  <a:pt x="6395667" y="6646979"/>
                  <a:pt x="6182215" y="6624844"/>
                </a:cubicBezTo>
                <a:cubicBezTo>
                  <a:pt x="5968763" y="6602709"/>
                  <a:pt x="5632825" y="6624306"/>
                  <a:pt x="5291328" y="6624844"/>
                </a:cubicBezTo>
                <a:cubicBezTo>
                  <a:pt x="4949831" y="6625382"/>
                  <a:pt x="4919630" y="6599765"/>
                  <a:pt x="4724400" y="6624844"/>
                </a:cubicBezTo>
                <a:cubicBezTo>
                  <a:pt x="4529170" y="6649923"/>
                  <a:pt x="4163049" y="6624910"/>
                  <a:pt x="3941499" y="6624844"/>
                </a:cubicBezTo>
                <a:cubicBezTo>
                  <a:pt x="3719949" y="6624778"/>
                  <a:pt x="3410154" y="6657753"/>
                  <a:pt x="3266585" y="6624844"/>
                </a:cubicBezTo>
                <a:cubicBezTo>
                  <a:pt x="3123016" y="6591935"/>
                  <a:pt x="3081907" y="6610275"/>
                  <a:pt x="2915630" y="6624844"/>
                </a:cubicBezTo>
                <a:cubicBezTo>
                  <a:pt x="2749354" y="6639413"/>
                  <a:pt x="2468548" y="6649797"/>
                  <a:pt x="2240715" y="6624844"/>
                </a:cubicBezTo>
                <a:cubicBezTo>
                  <a:pt x="2012883" y="6599891"/>
                  <a:pt x="1881531" y="6644192"/>
                  <a:pt x="1673787" y="6624844"/>
                </a:cubicBezTo>
                <a:cubicBezTo>
                  <a:pt x="1466043" y="6605496"/>
                  <a:pt x="1244520" y="6604399"/>
                  <a:pt x="1106859" y="6624844"/>
                </a:cubicBezTo>
                <a:cubicBezTo>
                  <a:pt x="969198" y="6645289"/>
                  <a:pt x="527078" y="6649868"/>
                  <a:pt x="0" y="6624844"/>
                </a:cubicBezTo>
                <a:cubicBezTo>
                  <a:pt x="12741" y="6475841"/>
                  <a:pt x="9079" y="6211739"/>
                  <a:pt x="0" y="6028608"/>
                </a:cubicBezTo>
                <a:cubicBezTo>
                  <a:pt x="-9079" y="5845477"/>
                  <a:pt x="16158" y="5713767"/>
                  <a:pt x="0" y="5432372"/>
                </a:cubicBezTo>
                <a:cubicBezTo>
                  <a:pt x="-16158" y="5150977"/>
                  <a:pt x="28674" y="4945296"/>
                  <a:pt x="0" y="4637391"/>
                </a:cubicBezTo>
                <a:cubicBezTo>
                  <a:pt x="-28674" y="4329486"/>
                  <a:pt x="16661" y="4281468"/>
                  <a:pt x="0" y="4173652"/>
                </a:cubicBezTo>
                <a:cubicBezTo>
                  <a:pt x="-16661" y="4065836"/>
                  <a:pt x="14116" y="3851958"/>
                  <a:pt x="0" y="3709913"/>
                </a:cubicBezTo>
                <a:cubicBezTo>
                  <a:pt x="-14116" y="3567868"/>
                  <a:pt x="-33956" y="3132649"/>
                  <a:pt x="0" y="2981180"/>
                </a:cubicBezTo>
                <a:cubicBezTo>
                  <a:pt x="33956" y="2829711"/>
                  <a:pt x="-4662" y="2402086"/>
                  <a:pt x="0" y="2186199"/>
                </a:cubicBezTo>
                <a:cubicBezTo>
                  <a:pt x="4662" y="1970312"/>
                  <a:pt x="16465" y="1771543"/>
                  <a:pt x="0" y="1523714"/>
                </a:cubicBezTo>
                <a:cubicBezTo>
                  <a:pt x="-16465" y="1275885"/>
                  <a:pt x="4087" y="1172055"/>
                  <a:pt x="0" y="1059975"/>
                </a:cubicBezTo>
                <a:cubicBezTo>
                  <a:pt x="-4087" y="947895"/>
                  <a:pt x="36724" y="232856"/>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flowchart&#10;&#10;Description automatically generated">
            <a:extLst>
              <a:ext uri="{FF2B5EF4-FFF2-40B4-BE49-F238E27FC236}">
                <a16:creationId xmlns:a16="http://schemas.microsoft.com/office/drawing/2014/main" id="{EE8E96BD-D976-853C-B8B5-CC81737C94F8}"/>
              </a:ext>
            </a:extLst>
          </p:cNvPr>
          <p:cNvPicPr>
            <a:picLocks noChangeAspect="1"/>
          </p:cNvPicPr>
          <p:nvPr/>
        </p:nvPicPr>
        <p:blipFill>
          <a:blip r:embed="rId5"/>
          <a:stretch>
            <a:fillRect/>
          </a:stretch>
        </p:blipFill>
        <p:spPr>
          <a:xfrm>
            <a:off x="4267200" y="2144839"/>
            <a:ext cx="10482455" cy="6404458"/>
          </a:xfrm>
          <a:prstGeom prst="rect">
            <a:avLst/>
          </a:prstGeom>
        </p:spPr>
      </p:pic>
    </p:spTree>
    <p:extLst>
      <p:ext uri="{BB962C8B-B14F-4D97-AF65-F5344CB8AC3E}">
        <p14:creationId xmlns:p14="http://schemas.microsoft.com/office/powerpoint/2010/main" val="4181808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3F5C256D-5816-8D4B-2015-BA47A19974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982EE1-BE45-A14B-A35A-86A7E3D165F6}"/>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F83ECAB0-EF4A-B489-0FA0-4ABF21F70FC9}"/>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AC31B8EA-7203-479C-D47C-8815C7D98C42}"/>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Dimension Coupon</a:t>
            </a:r>
          </a:p>
        </p:txBody>
      </p:sp>
      <p:sp>
        <p:nvSpPr>
          <p:cNvPr id="8" name="Rectangle 7">
            <a:extLst>
              <a:ext uri="{FF2B5EF4-FFF2-40B4-BE49-F238E27FC236}">
                <a16:creationId xmlns:a16="http://schemas.microsoft.com/office/drawing/2014/main" id="{FE44DC07-54AA-0D39-9229-E7AB942F2B44}"/>
              </a:ext>
            </a:extLst>
          </p:cNvPr>
          <p:cNvSpPr/>
          <p:nvPr/>
        </p:nvSpPr>
        <p:spPr>
          <a:xfrm>
            <a:off x="4256324" y="2244104"/>
            <a:ext cx="10489291" cy="6466291"/>
          </a:xfrm>
          <a:custGeom>
            <a:avLst/>
            <a:gdLst>
              <a:gd name="connsiteX0" fmla="*/ 0 w 10489291"/>
              <a:gd name="connsiteY0" fmla="*/ 0 h 6466291"/>
              <a:gd name="connsiteX1" fmla="*/ 594393 w 10489291"/>
              <a:gd name="connsiteY1" fmla="*/ 0 h 6466291"/>
              <a:gd name="connsiteX2" fmla="*/ 1398572 w 10489291"/>
              <a:gd name="connsiteY2" fmla="*/ 0 h 6466291"/>
              <a:gd name="connsiteX3" fmla="*/ 1992965 w 10489291"/>
              <a:gd name="connsiteY3" fmla="*/ 0 h 6466291"/>
              <a:gd name="connsiteX4" fmla="*/ 2587358 w 10489291"/>
              <a:gd name="connsiteY4" fmla="*/ 0 h 6466291"/>
              <a:gd name="connsiteX5" fmla="*/ 3076859 w 10489291"/>
              <a:gd name="connsiteY5" fmla="*/ 0 h 6466291"/>
              <a:gd name="connsiteX6" fmla="*/ 3461466 w 10489291"/>
              <a:gd name="connsiteY6" fmla="*/ 0 h 6466291"/>
              <a:gd name="connsiteX7" fmla="*/ 4265645 w 10489291"/>
              <a:gd name="connsiteY7" fmla="*/ 0 h 6466291"/>
              <a:gd name="connsiteX8" fmla="*/ 4860038 w 10489291"/>
              <a:gd name="connsiteY8" fmla="*/ 0 h 6466291"/>
              <a:gd name="connsiteX9" fmla="*/ 5559324 w 10489291"/>
              <a:gd name="connsiteY9" fmla="*/ 0 h 6466291"/>
              <a:gd name="connsiteX10" fmla="*/ 6048824 w 10489291"/>
              <a:gd name="connsiteY10" fmla="*/ 0 h 6466291"/>
              <a:gd name="connsiteX11" fmla="*/ 6643218 w 10489291"/>
              <a:gd name="connsiteY11" fmla="*/ 0 h 6466291"/>
              <a:gd name="connsiteX12" fmla="*/ 7552290 w 10489291"/>
              <a:gd name="connsiteY12" fmla="*/ 0 h 6466291"/>
              <a:gd name="connsiteX13" fmla="*/ 8251576 w 10489291"/>
              <a:gd name="connsiteY13" fmla="*/ 0 h 6466291"/>
              <a:gd name="connsiteX14" fmla="*/ 8845969 w 10489291"/>
              <a:gd name="connsiteY14" fmla="*/ 0 h 6466291"/>
              <a:gd name="connsiteX15" fmla="*/ 9545255 w 10489291"/>
              <a:gd name="connsiteY15" fmla="*/ 0 h 6466291"/>
              <a:gd name="connsiteX16" fmla="*/ 10489291 w 10489291"/>
              <a:gd name="connsiteY16" fmla="*/ 0 h 6466291"/>
              <a:gd name="connsiteX17" fmla="*/ 10489291 w 10489291"/>
              <a:gd name="connsiteY17" fmla="*/ 581966 h 6466291"/>
              <a:gd name="connsiteX18" fmla="*/ 10489291 w 10489291"/>
              <a:gd name="connsiteY18" fmla="*/ 1099269 h 6466291"/>
              <a:gd name="connsiteX19" fmla="*/ 10489291 w 10489291"/>
              <a:gd name="connsiteY19" fmla="*/ 1745899 h 6466291"/>
              <a:gd name="connsiteX20" fmla="*/ 10489291 w 10489291"/>
              <a:gd name="connsiteY20" fmla="*/ 2392528 h 6466291"/>
              <a:gd name="connsiteX21" fmla="*/ 10489291 w 10489291"/>
              <a:gd name="connsiteY21" fmla="*/ 3039157 h 6466291"/>
              <a:gd name="connsiteX22" fmla="*/ 10489291 w 10489291"/>
              <a:gd name="connsiteY22" fmla="*/ 3685786 h 6466291"/>
              <a:gd name="connsiteX23" fmla="*/ 10489291 w 10489291"/>
              <a:gd name="connsiteY23" fmla="*/ 4267752 h 6466291"/>
              <a:gd name="connsiteX24" fmla="*/ 10489291 w 10489291"/>
              <a:gd name="connsiteY24" fmla="*/ 4785055 h 6466291"/>
              <a:gd name="connsiteX25" fmla="*/ 10489291 w 10489291"/>
              <a:gd name="connsiteY25" fmla="*/ 5431684 h 6466291"/>
              <a:gd name="connsiteX26" fmla="*/ 10489291 w 10489291"/>
              <a:gd name="connsiteY26" fmla="*/ 6466291 h 6466291"/>
              <a:gd name="connsiteX27" fmla="*/ 9685112 w 10489291"/>
              <a:gd name="connsiteY27" fmla="*/ 6466291 h 6466291"/>
              <a:gd name="connsiteX28" fmla="*/ 9195612 w 10489291"/>
              <a:gd name="connsiteY28" fmla="*/ 6466291 h 6466291"/>
              <a:gd name="connsiteX29" fmla="*/ 8286540 w 10489291"/>
              <a:gd name="connsiteY29" fmla="*/ 6466291 h 6466291"/>
              <a:gd name="connsiteX30" fmla="*/ 7377468 w 10489291"/>
              <a:gd name="connsiteY30" fmla="*/ 6466291 h 6466291"/>
              <a:gd name="connsiteX31" fmla="*/ 6992861 w 10489291"/>
              <a:gd name="connsiteY31" fmla="*/ 6466291 h 6466291"/>
              <a:gd name="connsiteX32" fmla="*/ 6083789 w 10489291"/>
              <a:gd name="connsiteY32" fmla="*/ 6466291 h 6466291"/>
              <a:gd name="connsiteX33" fmla="*/ 5384503 w 10489291"/>
              <a:gd name="connsiteY33" fmla="*/ 6466291 h 6466291"/>
              <a:gd name="connsiteX34" fmla="*/ 4895002 w 10489291"/>
              <a:gd name="connsiteY34" fmla="*/ 6466291 h 6466291"/>
              <a:gd name="connsiteX35" fmla="*/ 3985931 w 10489291"/>
              <a:gd name="connsiteY35" fmla="*/ 6466291 h 6466291"/>
              <a:gd name="connsiteX36" fmla="*/ 3391537 w 10489291"/>
              <a:gd name="connsiteY36" fmla="*/ 6466291 h 6466291"/>
              <a:gd name="connsiteX37" fmla="*/ 2587358 w 10489291"/>
              <a:gd name="connsiteY37" fmla="*/ 6466291 h 6466291"/>
              <a:gd name="connsiteX38" fmla="*/ 1888072 w 10489291"/>
              <a:gd name="connsiteY38" fmla="*/ 6466291 h 6466291"/>
              <a:gd name="connsiteX39" fmla="*/ 1503465 w 10489291"/>
              <a:gd name="connsiteY39" fmla="*/ 6466291 h 6466291"/>
              <a:gd name="connsiteX40" fmla="*/ 804179 w 10489291"/>
              <a:gd name="connsiteY40" fmla="*/ 6466291 h 6466291"/>
              <a:gd name="connsiteX41" fmla="*/ 0 w 10489291"/>
              <a:gd name="connsiteY41" fmla="*/ 6466291 h 6466291"/>
              <a:gd name="connsiteX42" fmla="*/ 0 w 10489291"/>
              <a:gd name="connsiteY42" fmla="*/ 5884325 h 6466291"/>
              <a:gd name="connsiteX43" fmla="*/ 0 w 10489291"/>
              <a:gd name="connsiteY43" fmla="*/ 5431684 h 6466291"/>
              <a:gd name="connsiteX44" fmla="*/ 0 w 10489291"/>
              <a:gd name="connsiteY44" fmla="*/ 4720392 h 6466291"/>
              <a:gd name="connsiteX45" fmla="*/ 0 w 10489291"/>
              <a:gd name="connsiteY45" fmla="*/ 4138426 h 6466291"/>
              <a:gd name="connsiteX46" fmla="*/ 0 w 10489291"/>
              <a:gd name="connsiteY46" fmla="*/ 3362471 h 6466291"/>
              <a:gd name="connsiteX47" fmla="*/ 0 w 10489291"/>
              <a:gd name="connsiteY47" fmla="*/ 2909831 h 6466291"/>
              <a:gd name="connsiteX48" fmla="*/ 0 w 10489291"/>
              <a:gd name="connsiteY48" fmla="*/ 2457191 h 6466291"/>
              <a:gd name="connsiteX49" fmla="*/ 0 w 10489291"/>
              <a:gd name="connsiteY49" fmla="*/ 1745899 h 6466291"/>
              <a:gd name="connsiteX50" fmla="*/ 0 w 10489291"/>
              <a:gd name="connsiteY50" fmla="*/ 969944 h 6466291"/>
              <a:gd name="connsiteX51" fmla="*/ 0 w 10489291"/>
              <a:gd name="connsiteY51" fmla="*/ 0 h 646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489291" h="6466291" extrusionOk="0">
                <a:moveTo>
                  <a:pt x="0" y="0"/>
                </a:moveTo>
                <a:cubicBezTo>
                  <a:pt x="184256" y="19936"/>
                  <a:pt x="403771" y="-29132"/>
                  <a:pt x="594393" y="0"/>
                </a:cubicBezTo>
                <a:cubicBezTo>
                  <a:pt x="785015" y="29132"/>
                  <a:pt x="1176608" y="-10951"/>
                  <a:pt x="1398572" y="0"/>
                </a:cubicBezTo>
                <a:cubicBezTo>
                  <a:pt x="1620536" y="10951"/>
                  <a:pt x="1857392" y="-15883"/>
                  <a:pt x="1992965" y="0"/>
                </a:cubicBezTo>
                <a:cubicBezTo>
                  <a:pt x="2128538" y="15883"/>
                  <a:pt x="2431002" y="-23759"/>
                  <a:pt x="2587358" y="0"/>
                </a:cubicBezTo>
                <a:cubicBezTo>
                  <a:pt x="2743714" y="23759"/>
                  <a:pt x="2976844" y="-9122"/>
                  <a:pt x="3076859" y="0"/>
                </a:cubicBezTo>
                <a:cubicBezTo>
                  <a:pt x="3176874" y="9122"/>
                  <a:pt x="3362172" y="-15016"/>
                  <a:pt x="3461466" y="0"/>
                </a:cubicBezTo>
                <a:cubicBezTo>
                  <a:pt x="3560760" y="15016"/>
                  <a:pt x="3905747" y="-10127"/>
                  <a:pt x="4265645" y="0"/>
                </a:cubicBezTo>
                <a:cubicBezTo>
                  <a:pt x="4625543" y="10127"/>
                  <a:pt x="4695301" y="-8465"/>
                  <a:pt x="4860038" y="0"/>
                </a:cubicBezTo>
                <a:cubicBezTo>
                  <a:pt x="5024775" y="8465"/>
                  <a:pt x="5217717" y="-28150"/>
                  <a:pt x="5559324" y="0"/>
                </a:cubicBezTo>
                <a:cubicBezTo>
                  <a:pt x="5900931" y="28150"/>
                  <a:pt x="5849286" y="18429"/>
                  <a:pt x="6048824" y="0"/>
                </a:cubicBezTo>
                <a:cubicBezTo>
                  <a:pt x="6248362" y="-18429"/>
                  <a:pt x="6370269" y="6564"/>
                  <a:pt x="6643218" y="0"/>
                </a:cubicBezTo>
                <a:cubicBezTo>
                  <a:pt x="6916167" y="-6564"/>
                  <a:pt x="7226098" y="40120"/>
                  <a:pt x="7552290" y="0"/>
                </a:cubicBezTo>
                <a:cubicBezTo>
                  <a:pt x="7878482" y="-40120"/>
                  <a:pt x="8098109" y="29432"/>
                  <a:pt x="8251576" y="0"/>
                </a:cubicBezTo>
                <a:cubicBezTo>
                  <a:pt x="8405043" y="-29432"/>
                  <a:pt x="8712272" y="7332"/>
                  <a:pt x="8845969" y="0"/>
                </a:cubicBezTo>
                <a:cubicBezTo>
                  <a:pt x="8979666" y="-7332"/>
                  <a:pt x="9237198" y="26858"/>
                  <a:pt x="9545255" y="0"/>
                </a:cubicBezTo>
                <a:cubicBezTo>
                  <a:pt x="9853312" y="-26858"/>
                  <a:pt x="10209339" y="30114"/>
                  <a:pt x="10489291" y="0"/>
                </a:cubicBezTo>
                <a:cubicBezTo>
                  <a:pt x="10469841" y="277227"/>
                  <a:pt x="10483264" y="325975"/>
                  <a:pt x="10489291" y="581966"/>
                </a:cubicBezTo>
                <a:cubicBezTo>
                  <a:pt x="10495318" y="837957"/>
                  <a:pt x="10493876" y="878803"/>
                  <a:pt x="10489291" y="1099269"/>
                </a:cubicBezTo>
                <a:cubicBezTo>
                  <a:pt x="10484706" y="1319735"/>
                  <a:pt x="10500649" y="1446677"/>
                  <a:pt x="10489291" y="1745899"/>
                </a:cubicBezTo>
                <a:cubicBezTo>
                  <a:pt x="10477934" y="2045121"/>
                  <a:pt x="10459260" y="2208417"/>
                  <a:pt x="10489291" y="2392528"/>
                </a:cubicBezTo>
                <a:cubicBezTo>
                  <a:pt x="10519322" y="2576639"/>
                  <a:pt x="10483938" y="2896286"/>
                  <a:pt x="10489291" y="3039157"/>
                </a:cubicBezTo>
                <a:cubicBezTo>
                  <a:pt x="10494644" y="3182028"/>
                  <a:pt x="10460543" y="3552219"/>
                  <a:pt x="10489291" y="3685786"/>
                </a:cubicBezTo>
                <a:cubicBezTo>
                  <a:pt x="10518039" y="3819353"/>
                  <a:pt x="10498165" y="4077245"/>
                  <a:pt x="10489291" y="4267752"/>
                </a:cubicBezTo>
                <a:cubicBezTo>
                  <a:pt x="10480417" y="4458259"/>
                  <a:pt x="10482789" y="4560295"/>
                  <a:pt x="10489291" y="4785055"/>
                </a:cubicBezTo>
                <a:cubicBezTo>
                  <a:pt x="10495793" y="5009815"/>
                  <a:pt x="10500615" y="5238819"/>
                  <a:pt x="10489291" y="5431684"/>
                </a:cubicBezTo>
                <a:cubicBezTo>
                  <a:pt x="10477967" y="5624549"/>
                  <a:pt x="10479471" y="6097377"/>
                  <a:pt x="10489291" y="6466291"/>
                </a:cubicBezTo>
                <a:cubicBezTo>
                  <a:pt x="10152624" y="6474210"/>
                  <a:pt x="10007273" y="6496927"/>
                  <a:pt x="9685112" y="6466291"/>
                </a:cubicBezTo>
                <a:cubicBezTo>
                  <a:pt x="9362951" y="6435655"/>
                  <a:pt x="9394018" y="6490682"/>
                  <a:pt x="9195612" y="6466291"/>
                </a:cubicBezTo>
                <a:cubicBezTo>
                  <a:pt x="8997206" y="6441900"/>
                  <a:pt x="8472857" y="6449143"/>
                  <a:pt x="8286540" y="6466291"/>
                </a:cubicBezTo>
                <a:cubicBezTo>
                  <a:pt x="8100223" y="6483439"/>
                  <a:pt x="7688159" y="6470222"/>
                  <a:pt x="7377468" y="6466291"/>
                </a:cubicBezTo>
                <a:cubicBezTo>
                  <a:pt x="7066777" y="6462360"/>
                  <a:pt x="7097310" y="6447567"/>
                  <a:pt x="6992861" y="6466291"/>
                </a:cubicBezTo>
                <a:cubicBezTo>
                  <a:pt x="6888412" y="6485015"/>
                  <a:pt x="6289234" y="6437137"/>
                  <a:pt x="6083789" y="6466291"/>
                </a:cubicBezTo>
                <a:cubicBezTo>
                  <a:pt x="5878344" y="6495445"/>
                  <a:pt x="5720238" y="6485588"/>
                  <a:pt x="5384503" y="6466291"/>
                </a:cubicBezTo>
                <a:cubicBezTo>
                  <a:pt x="5048768" y="6446994"/>
                  <a:pt x="5002564" y="6444269"/>
                  <a:pt x="4895002" y="6466291"/>
                </a:cubicBezTo>
                <a:cubicBezTo>
                  <a:pt x="4787440" y="6488313"/>
                  <a:pt x="4168487" y="6465554"/>
                  <a:pt x="3985931" y="6466291"/>
                </a:cubicBezTo>
                <a:cubicBezTo>
                  <a:pt x="3803375" y="6467028"/>
                  <a:pt x="3653848" y="6494771"/>
                  <a:pt x="3391537" y="6466291"/>
                </a:cubicBezTo>
                <a:cubicBezTo>
                  <a:pt x="3129226" y="6437811"/>
                  <a:pt x="2827480" y="6450255"/>
                  <a:pt x="2587358" y="6466291"/>
                </a:cubicBezTo>
                <a:cubicBezTo>
                  <a:pt x="2347236" y="6482327"/>
                  <a:pt x="2059502" y="6496758"/>
                  <a:pt x="1888072" y="6466291"/>
                </a:cubicBezTo>
                <a:cubicBezTo>
                  <a:pt x="1716642" y="6435824"/>
                  <a:pt x="1595996" y="6480237"/>
                  <a:pt x="1503465" y="6466291"/>
                </a:cubicBezTo>
                <a:cubicBezTo>
                  <a:pt x="1410934" y="6452345"/>
                  <a:pt x="1069322" y="6457440"/>
                  <a:pt x="804179" y="6466291"/>
                </a:cubicBezTo>
                <a:cubicBezTo>
                  <a:pt x="539036" y="6475142"/>
                  <a:pt x="357959" y="6441903"/>
                  <a:pt x="0" y="6466291"/>
                </a:cubicBezTo>
                <a:cubicBezTo>
                  <a:pt x="-10219" y="6331107"/>
                  <a:pt x="9874" y="6174586"/>
                  <a:pt x="0" y="5884325"/>
                </a:cubicBezTo>
                <a:cubicBezTo>
                  <a:pt x="-9874" y="5594064"/>
                  <a:pt x="18072" y="5557340"/>
                  <a:pt x="0" y="5431684"/>
                </a:cubicBezTo>
                <a:cubicBezTo>
                  <a:pt x="-18072" y="5306028"/>
                  <a:pt x="13884" y="5006161"/>
                  <a:pt x="0" y="4720392"/>
                </a:cubicBezTo>
                <a:cubicBezTo>
                  <a:pt x="-13884" y="4434623"/>
                  <a:pt x="1644" y="4393826"/>
                  <a:pt x="0" y="4138426"/>
                </a:cubicBezTo>
                <a:cubicBezTo>
                  <a:pt x="-1644" y="3883026"/>
                  <a:pt x="23854" y="3544775"/>
                  <a:pt x="0" y="3362471"/>
                </a:cubicBezTo>
                <a:cubicBezTo>
                  <a:pt x="-23854" y="3180167"/>
                  <a:pt x="15351" y="3007435"/>
                  <a:pt x="0" y="2909831"/>
                </a:cubicBezTo>
                <a:cubicBezTo>
                  <a:pt x="-15351" y="2812227"/>
                  <a:pt x="14570" y="2668800"/>
                  <a:pt x="0" y="2457191"/>
                </a:cubicBezTo>
                <a:cubicBezTo>
                  <a:pt x="-14570" y="2245582"/>
                  <a:pt x="18904" y="1906980"/>
                  <a:pt x="0" y="1745899"/>
                </a:cubicBezTo>
                <a:cubicBezTo>
                  <a:pt x="-18904" y="1584818"/>
                  <a:pt x="-32479" y="1256576"/>
                  <a:pt x="0" y="969944"/>
                </a:cubicBezTo>
                <a:cubicBezTo>
                  <a:pt x="32479" y="683313"/>
                  <a:pt x="16186" y="226165"/>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flowchart&#10;&#10;Description automatically generated">
            <a:extLst>
              <a:ext uri="{FF2B5EF4-FFF2-40B4-BE49-F238E27FC236}">
                <a16:creationId xmlns:a16="http://schemas.microsoft.com/office/drawing/2014/main" id="{F03D73DC-3A49-C13C-049F-AE9B9F6BE3EF}"/>
              </a:ext>
            </a:extLst>
          </p:cNvPr>
          <p:cNvPicPr>
            <a:picLocks noChangeAspect="1"/>
          </p:cNvPicPr>
          <p:nvPr/>
        </p:nvPicPr>
        <p:blipFill>
          <a:blip r:embed="rId5"/>
          <a:stretch>
            <a:fillRect/>
          </a:stretch>
        </p:blipFill>
        <p:spPr>
          <a:xfrm>
            <a:off x="4343400" y="2324100"/>
            <a:ext cx="10337356" cy="6272002"/>
          </a:xfrm>
          <a:prstGeom prst="rect">
            <a:avLst/>
          </a:prstGeom>
        </p:spPr>
      </p:pic>
    </p:spTree>
    <p:extLst>
      <p:ext uri="{BB962C8B-B14F-4D97-AF65-F5344CB8AC3E}">
        <p14:creationId xmlns:p14="http://schemas.microsoft.com/office/powerpoint/2010/main" val="3795184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577A4A1D-BC65-5FBD-E579-05589D8AAE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E4F87F-81DD-E28A-CC13-6F165E5796D6}"/>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B1A8FB0E-0D92-0760-AC90-E5B90B0C2935}"/>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8BAFCFAD-71F7-0736-7857-ABE43368C7DB}"/>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Dimension Customer</a:t>
            </a:r>
          </a:p>
        </p:txBody>
      </p:sp>
      <p:sp>
        <p:nvSpPr>
          <p:cNvPr id="8" name="Rectangle 7">
            <a:extLst>
              <a:ext uri="{FF2B5EF4-FFF2-40B4-BE49-F238E27FC236}">
                <a16:creationId xmlns:a16="http://schemas.microsoft.com/office/drawing/2014/main" id="{2D3F6B01-8198-DE1C-0EBC-3246D57C8BE0}"/>
              </a:ext>
            </a:extLst>
          </p:cNvPr>
          <p:cNvSpPr/>
          <p:nvPr/>
        </p:nvSpPr>
        <p:spPr>
          <a:xfrm>
            <a:off x="4420410" y="2298128"/>
            <a:ext cx="10112828" cy="6091444"/>
          </a:xfrm>
          <a:custGeom>
            <a:avLst/>
            <a:gdLst>
              <a:gd name="connsiteX0" fmla="*/ 0 w 10112828"/>
              <a:gd name="connsiteY0" fmla="*/ 0 h 6091444"/>
              <a:gd name="connsiteX1" fmla="*/ 573060 w 10112828"/>
              <a:gd name="connsiteY1" fmla="*/ 0 h 6091444"/>
              <a:gd name="connsiteX2" fmla="*/ 1348377 w 10112828"/>
              <a:gd name="connsiteY2" fmla="*/ 0 h 6091444"/>
              <a:gd name="connsiteX3" fmla="*/ 1921437 w 10112828"/>
              <a:gd name="connsiteY3" fmla="*/ 0 h 6091444"/>
              <a:gd name="connsiteX4" fmla="*/ 2494498 w 10112828"/>
              <a:gd name="connsiteY4" fmla="*/ 0 h 6091444"/>
              <a:gd name="connsiteX5" fmla="*/ 2966430 w 10112828"/>
              <a:gd name="connsiteY5" fmla="*/ 0 h 6091444"/>
              <a:gd name="connsiteX6" fmla="*/ 3337233 w 10112828"/>
              <a:gd name="connsiteY6" fmla="*/ 0 h 6091444"/>
              <a:gd name="connsiteX7" fmla="*/ 4112550 w 10112828"/>
              <a:gd name="connsiteY7" fmla="*/ 0 h 6091444"/>
              <a:gd name="connsiteX8" fmla="*/ 4685610 w 10112828"/>
              <a:gd name="connsiteY8" fmla="*/ 0 h 6091444"/>
              <a:gd name="connsiteX9" fmla="*/ 5359799 w 10112828"/>
              <a:gd name="connsiteY9" fmla="*/ 0 h 6091444"/>
              <a:gd name="connsiteX10" fmla="*/ 5831731 w 10112828"/>
              <a:gd name="connsiteY10" fmla="*/ 0 h 6091444"/>
              <a:gd name="connsiteX11" fmla="*/ 6404791 w 10112828"/>
              <a:gd name="connsiteY11" fmla="*/ 0 h 6091444"/>
              <a:gd name="connsiteX12" fmla="*/ 7281236 w 10112828"/>
              <a:gd name="connsiteY12" fmla="*/ 0 h 6091444"/>
              <a:gd name="connsiteX13" fmla="*/ 7955425 w 10112828"/>
              <a:gd name="connsiteY13" fmla="*/ 0 h 6091444"/>
              <a:gd name="connsiteX14" fmla="*/ 8528485 w 10112828"/>
              <a:gd name="connsiteY14" fmla="*/ 0 h 6091444"/>
              <a:gd name="connsiteX15" fmla="*/ 9202673 w 10112828"/>
              <a:gd name="connsiteY15" fmla="*/ 0 h 6091444"/>
              <a:gd name="connsiteX16" fmla="*/ 10112828 w 10112828"/>
              <a:gd name="connsiteY16" fmla="*/ 0 h 6091444"/>
              <a:gd name="connsiteX17" fmla="*/ 10112828 w 10112828"/>
              <a:gd name="connsiteY17" fmla="*/ 615913 h 6091444"/>
              <a:gd name="connsiteX18" fmla="*/ 10112828 w 10112828"/>
              <a:gd name="connsiteY18" fmla="*/ 1170911 h 6091444"/>
              <a:gd name="connsiteX19" fmla="*/ 10112828 w 10112828"/>
              <a:gd name="connsiteY19" fmla="*/ 1847738 h 6091444"/>
              <a:gd name="connsiteX20" fmla="*/ 10112828 w 10112828"/>
              <a:gd name="connsiteY20" fmla="*/ 2524565 h 6091444"/>
              <a:gd name="connsiteX21" fmla="*/ 10112828 w 10112828"/>
              <a:gd name="connsiteY21" fmla="*/ 3201392 h 6091444"/>
              <a:gd name="connsiteX22" fmla="*/ 10112828 w 10112828"/>
              <a:gd name="connsiteY22" fmla="*/ 3878219 h 6091444"/>
              <a:gd name="connsiteX23" fmla="*/ 10112828 w 10112828"/>
              <a:gd name="connsiteY23" fmla="*/ 4494132 h 6091444"/>
              <a:gd name="connsiteX24" fmla="*/ 10112828 w 10112828"/>
              <a:gd name="connsiteY24" fmla="*/ 5049130 h 6091444"/>
              <a:gd name="connsiteX25" fmla="*/ 10112828 w 10112828"/>
              <a:gd name="connsiteY25" fmla="*/ 6091444 h 6091444"/>
              <a:gd name="connsiteX26" fmla="*/ 9337511 w 10112828"/>
              <a:gd name="connsiteY26" fmla="*/ 6091444 h 6091444"/>
              <a:gd name="connsiteX27" fmla="*/ 8764451 w 10112828"/>
              <a:gd name="connsiteY27" fmla="*/ 6091444 h 6091444"/>
              <a:gd name="connsiteX28" fmla="*/ 8292519 w 10112828"/>
              <a:gd name="connsiteY28" fmla="*/ 6091444 h 6091444"/>
              <a:gd name="connsiteX29" fmla="*/ 7416074 w 10112828"/>
              <a:gd name="connsiteY29" fmla="*/ 6091444 h 6091444"/>
              <a:gd name="connsiteX30" fmla="*/ 6539629 w 10112828"/>
              <a:gd name="connsiteY30" fmla="*/ 6091444 h 6091444"/>
              <a:gd name="connsiteX31" fmla="*/ 6168825 w 10112828"/>
              <a:gd name="connsiteY31" fmla="*/ 6091444 h 6091444"/>
              <a:gd name="connsiteX32" fmla="*/ 5292380 w 10112828"/>
              <a:gd name="connsiteY32" fmla="*/ 6091444 h 6091444"/>
              <a:gd name="connsiteX33" fmla="*/ 4618191 w 10112828"/>
              <a:gd name="connsiteY33" fmla="*/ 6091444 h 6091444"/>
              <a:gd name="connsiteX34" fmla="*/ 4146259 w 10112828"/>
              <a:gd name="connsiteY34" fmla="*/ 6091444 h 6091444"/>
              <a:gd name="connsiteX35" fmla="*/ 3269814 w 10112828"/>
              <a:gd name="connsiteY35" fmla="*/ 6091444 h 6091444"/>
              <a:gd name="connsiteX36" fmla="*/ 2696754 w 10112828"/>
              <a:gd name="connsiteY36" fmla="*/ 6091444 h 6091444"/>
              <a:gd name="connsiteX37" fmla="*/ 1921437 w 10112828"/>
              <a:gd name="connsiteY37" fmla="*/ 6091444 h 6091444"/>
              <a:gd name="connsiteX38" fmla="*/ 1247249 w 10112828"/>
              <a:gd name="connsiteY38" fmla="*/ 6091444 h 6091444"/>
              <a:gd name="connsiteX39" fmla="*/ 876445 w 10112828"/>
              <a:gd name="connsiteY39" fmla="*/ 6091444 h 6091444"/>
              <a:gd name="connsiteX40" fmla="*/ 0 w 10112828"/>
              <a:gd name="connsiteY40" fmla="*/ 6091444 h 6091444"/>
              <a:gd name="connsiteX41" fmla="*/ 0 w 10112828"/>
              <a:gd name="connsiteY41" fmla="*/ 5475531 h 6091444"/>
              <a:gd name="connsiteX42" fmla="*/ 0 w 10112828"/>
              <a:gd name="connsiteY42" fmla="*/ 4798704 h 6091444"/>
              <a:gd name="connsiteX43" fmla="*/ 0 w 10112828"/>
              <a:gd name="connsiteY43" fmla="*/ 4304620 h 6091444"/>
              <a:gd name="connsiteX44" fmla="*/ 0 w 10112828"/>
              <a:gd name="connsiteY44" fmla="*/ 3566879 h 6091444"/>
              <a:gd name="connsiteX45" fmla="*/ 0 w 10112828"/>
              <a:gd name="connsiteY45" fmla="*/ 2950966 h 6091444"/>
              <a:gd name="connsiteX46" fmla="*/ 0 w 10112828"/>
              <a:gd name="connsiteY46" fmla="*/ 2152310 h 6091444"/>
              <a:gd name="connsiteX47" fmla="*/ 0 w 10112828"/>
              <a:gd name="connsiteY47" fmla="*/ 1658226 h 6091444"/>
              <a:gd name="connsiteX48" fmla="*/ 0 w 10112828"/>
              <a:gd name="connsiteY48" fmla="*/ 1164143 h 6091444"/>
              <a:gd name="connsiteX49" fmla="*/ 0 w 10112828"/>
              <a:gd name="connsiteY49" fmla="*/ 0 h 609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112828" h="6091444" extrusionOk="0">
                <a:moveTo>
                  <a:pt x="0" y="0"/>
                </a:moveTo>
                <a:cubicBezTo>
                  <a:pt x="120918" y="22968"/>
                  <a:pt x="289435" y="-9277"/>
                  <a:pt x="573060" y="0"/>
                </a:cubicBezTo>
                <a:cubicBezTo>
                  <a:pt x="856685" y="9277"/>
                  <a:pt x="1033496" y="-26014"/>
                  <a:pt x="1348377" y="0"/>
                </a:cubicBezTo>
                <a:cubicBezTo>
                  <a:pt x="1663258" y="26014"/>
                  <a:pt x="1677525" y="-2499"/>
                  <a:pt x="1921437" y="0"/>
                </a:cubicBezTo>
                <a:cubicBezTo>
                  <a:pt x="2165349" y="2499"/>
                  <a:pt x="2321486" y="-15765"/>
                  <a:pt x="2494498" y="0"/>
                </a:cubicBezTo>
                <a:cubicBezTo>
                  <a:pt x="2667510" y="15765"/>
                  <a:pt x="2777329" y="-1607"/>
                  <a:pt x="2966430" y="0"/>
                </a:cubicBezTo>
                <a:cubicBezTo>
                  <a:pt x="3155531" y="1607"/>
                  <a:pt x="3185421" y="8833"/>
                  <a:pt x="3337233" y="0"/>
                </a:cubicBezTo>
                <a:cubicBezTo>
                  <a:pt x="3489045" y="-8833"/>
                  <a:pt x="3739206" y="27794"/>
                  <a:pt x="4112550" y="0"/>
                </a:cubicBezTo>
                <a:cubicBezTo>
                  <a:pt x="4485894" y="-27794"/>
                  <a:pt x="4510856" y="-13758"/>
                  <a:pt x="4685610" y="0"/>
                </a:cubicBezTo>
                <a:cubicBezTo>
                  <a:pt x="4860364" y="13758"/>
                  <a:pt x="5149317" y="27345"/>
                  <a:pt x="5359799" y="0"/>
                </a:cubicBezTo>
                <a:cubicBezTo>
                  <a:pt x="5570281" y="-27345"/>
                  <a:pt x="5659626" y="22346"/>
                  <a:pt x="5831731" y="0"/>
                </a:cubicBezTo>
                <a:cubicBezTo>
                  <a:pt x="6003836" y="-22346"/>
                  <a:pt x="6210380" y="23065"/>
                  <a:pt x="6404791" y="0"/>
                </a:cubicBezTo>
                <a:cubicBezTo>
                  <a:pt x="6599202" y="-23065"/>
                  <a:pt x="6866906" y="33568"/>
                  <a:pt x="7281236" y="0"/>
                </a:cubicBezTo>
                <a:cubicBezTo>
                  <a:pt x="7695567" y="-33568"/>
                  <a:pt x="7774978" y="11078"/>
                  <a:pt x="7955425" y="0"/>
                </a:cubicBezTo>
                <a:cubicBezTo>
                  <a:pt x="8135872" y="-11078"/>
                  <a:pt x="8366890" y="-26623"/>
                  <a:pt x="8528485" y="0"/>
                </a:cubicBezTo>
                <a:cubicBezTo>
                  <a:pt x="8690080" y="26623"/>
                  <a:pt x="8887093" y="7791"/>
                  <a:pt x="9202673" y="0"/>
                </a:cubicBezTo>
                <a:cubicBezTo>
                  <a:pt x="9518253" y="-7791"/>
                  <a:pt x="9690203" y="13902"/>
                  <a:pt x="10112828" y="0"/>
                </a:cubicBezTo>
                <a:cubicBezTo>
                  <a:pt x="10117325" y="271520"/>
                  <a:pt x="10141134" y="358691"/>
                  <a:pt x="10112828" y="615913"/>
                </a:cubicBezTo>
                <a:cubicBezTo>
                  <a:pt x="10084522" y="873135"/>
                  <a:pt x="10090328" y="956328"/>
                  <a:pt x="10112828" y="1170911"/>
                </a:cubicBezTo>
                <a:cubicBezTo>
                  <a:pt x="10135328" y="1385494"/>
                  <a:pt x="10112108" y="1564955"/>
                  <a:pt x="10112828" y="1847738"/>
                </a:cubicBezTo>
                <a:cubicBezTo>
                  <a:pt x="10113548" y="2130521"/>
                  <a:pt x="10090027" y="2284210"/>
                  <a:pt x="10112828" y="2524565"/>
                </a:cubicBezTo>
                <a:cubicBezTo>
                  <a:pt x="10135629" y="2764920"/>
                  <a:pt x="10129963" y="2863998"/>
                  <a:pt x="10112828" y="3201392"/>
                </a:cubicBezTo>
                <a:cubicBezTo>
                  <a:pt x="10095693" y="3538786"/>
                  <a:pt x="10088697" y="3718891"/>
                  <a:pt x="10112828" y="3878219"/>
                </a:cubicBezTo>
                <a:cubicBezTo>
                  <a:pt x="10136959" y="4037547"/>
                  <a:pt x="10135564" y="4233351"/>
                  <a:pt x="10112828" y="4494132"/>
                </a:cubicBezTo>
                <a:cubicBezTo>
                  <a:pt x="10090092" y="4754913"/>
                  <a:pt x="10131785" y="4854622"/>
                  <a:pt x="10112828" y="5049130"/>
                </a:cubicBezTo>
                <a:cubicBezTo>
                  <a:pt x="10093871" y="5243638"/>
                  <a:pt x="10146885" y="5693198"/>
                  <a:pt x="10112828" y="6091444"/>
                </a:cubicBezTo>
                <a:cubicBezTo>
                  <a:pt x="9746786" y="6089952"/>
                  <a:pt x="9606315" y="6061965"/>
                  <a:pt x="9337511" y="6091444"/>
                </a:cubicBezTo>
                <a:cubicBezTo>
                  <a:pt x="9068707" y="6120923"/>
                  <a:pt x="8988481" y="6092879"/>
                  <a:pt x="8764451" y="6091444"/>
                </a:cubicBezTo>
                <a:cubicBezTo>
                  <a:pt x="8540421" y="6090009"/>
                  <a:pt x="8412009" y="6109436"/>
                  <a:pt x="8292519" y="6091444"/>
                </a:cubicBezTo>
                <a:cubicBezTo>
                  <a:pt x="8173029" y="6073452"/>
                  <a:pt x="7787882" y="6068912"/>
                  <a:pt x="7416074" y="6091444"/>
                </a:cubicBezTo>
                <a:cubicBezTo>
                  <a:pt x="7044266" y="6113976"/>
                  <a:pt x="6863487" y="6076852"/>
                  <a:pt x="6539629" y="6091444"/>
                </a:cubicBezTo>
                <a:cubicBezTo>
                  <a:pt x="6215771" y="6106036"/>
                  <a:pt x="6351550" y="6095258"/>
                  <a:pt x="6168825" y="6091444"/>
                </a:cubicBezTo>
                <a:cubicBezTo>
                  <a:pt x="5986100" y="6087630"/>
                  <a:pt x="5610708" y="6134910"/>
                  <a:pt x="5292380" y="6091444"/>
                </a:cubicBezTo>
                <a:cubicBezTo>
                  <a:pt x="4974052" y="6047978"/>
                  <a:pt x="4837434" y="6065679"/>
                  <a:pt x="4618191" y="6091444"/>
                </a:cubicBezTo>
                <a:cubicBezTo>
                  <a:pt x="4398948" y="6117209"/>
                  <a:pt x="4276635" y="6085494"/>
                  <a:pt x="4146259" y="6091444"/>
                </a:cubicBezTo>
                <a:cubicBezTo>
                  <a:pt x="4015883" y="6097394"/>
                  <a:pt x="3484631" y="6111513"/>
                  <a:pt x="3269814" y="6091444"/>
                </a:cubicBezTo>
                <a:cubicBezTo>
                  <a:pt x="3054998" y="6071375"/>
                  <a:pt x="2982849" y="6064320"/>
                  <a:pt x="2696754" y="6091444"/>
                </a:cubicBezTo>
                <a:cubicBezTo>
                  <a:pt x="2410659" y="6118568"/>
                  <a:pt x="2121036" y="6062379"/>
                  <a:pt x="1921437" y="6091444"/>
                </a:cubicBezTo>
                <a:cubicBezTo>
                  <a:pt x="1721838" y="6120509"/>
                  <a:pt x="1533359" y="6091697"/>
                  <a:pt x="1247249" y="6091444"/>
                </a:cubicBezTo>
                <a:cubicBezTo>
                  <a:pt x="961139" y="6091191"/>
                  <a:pt x="1022643" y="6087209"/>
                  <a:pt x="876445" y="6091444"/>
                </a:cubicBezTo>
                <a:cubicBezTo>
                  <a:pt x="730247" y="6095679"/>
                  <a:pt x="418856" y="6068713"/>
                  <a:pt x="0" y="6091444"/>
                </a:cubicBezTo>
                <a:cubicBezTo>
                  <a:pt x="-6" y="5860083"/>
                  <a:pt x="-18861" y="5748137"/>
                  <a:pt x="0" y="5475531"/>
                </a:cubicBezTo>
                <a:cubicBezTo>
                  <a:pt x="18861" y="5202925"/>
                  <a:pt x="4345" y="5000210"/>
                  <a:pt x="0" y="4798704"/>
                </a:cubicBezTo>
                <a:cubicBezTo>
                  <a:pt x="-4345" y="4597198"/>
                  <a:pt x="-1547" y="4463082"/>
                  <a:pt x="0" y="4304620"/>
                </a:cubicBezTo>
                <a:cubicBezTo>
                  <a:pt x="1547" y="4146158"/>
                  <a:pt x="21030" y="3717606"/>
                  <a:pt x="0" y="3566879"/>
                </a:cubicBezTo>
                <a:cubicBezTo>
                  <a:pt x="-21030" y="3416152"/>
                  <a:pt x="2163" y="3121871"/>
                  <a:pt x="0" y="2950966"/>
                </a:cubicBezTo>
                <a:cubicBezTo>
                  <a:pt x="-2163" y="2780061"/>
                  <a:pt x="29000" y="2343103"/>
                  <a:pt x="0" y="2152310"/>
                </a:cubicBezTo>
                <a:cubicBezTo>
                  <a:pt x="-29000" y="1961517"/>
                  <a:pt x="-7823" y="1846688"/>
                  <a:pt x="0" y="1658226"/>
                </a:cubicBezTo>
                <a:cubicBezTo>
                  <a:pt x="7823" y="1469764"/>
                  <a:pt x="22655" y="1323722"/>
                  <a:pt x="0" y="1164143"/>
                </a:cubicBezTo>
                <a:cubicBezTo>
                  <a:pt x="-22655" y="1004564"/>
                  <a:pt x="-8291" y="353546"/>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software process&#10;&#10;Description automatically generated with medium confidence">
            <a:extLst>
              <a:ext uri="{FF2B5EF4-FFF2-40B4-BE49-F238E27FC236}">
                <a16:creationId xmlns:a16="http://schemas.microsoft.com/office/drawing/2014/main" id="{A1A1C1C6-35B7-30F5-9DDF-86D02BD7B41B}"/>
              </a:ext>
            </a:extLst>
          </p:cNvPr>
          <p:cNvPicPr>
            <a:picLocks noChangeAspect="1"/>
          </p:cNvPicPr>
          <p:nvPr/>
        </p:nvPicPr>
        <p:blipFill>
          <a:blip r:embed="rId5"/>
          <a:stretch>
            <a:fillRect/>
          </a:stretch>
        </p:blipFill>
        <p:spPr>
          <a:xfrm>
            <a:off x="4579782" y="2426335"/>
            <a:ext cx="9794084" cy="5854796"/>
          </a:xfrm>
          <a:prstGeom prst="rect">
            <a:avLst/>
          </a:prstGeom>
        </p:spPr>
      </p:pic>
    </p:spTree>
    <p:extLst>
      <p:ext uri="{BB962C8B-B14F-4D97-AF65-F5344CB8AC3E}">
        <p14:creationId xmlns:p14="http://schemas.microsoft.com/office/powerpoint/2010/main" val="2040045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AAC2CE57-F0EE-44D5-ACB9-BC4D6968A3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C2CBE7-B015-69EC-E8DB-D4B65B903F2F}"/>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E4C642F4-8F1E-BD2B-E087-C31DAF1D159D}"/>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D6A04BD2-19A6-2C6E-968C-4DCED5481807}"/>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Dimension Customer</a:t>
            </a:r>
          </a:p>
        </p:txBody>
      </p:sp>
      <p:sp>
        <p:nvSpPr>
          <p:cNvPr id="8" name="Rectangle 7">
            <a:extLst>
              <a:ext uri="{FF2B5EF4-FFF2-40B4-BE49-F238E27FC236}">
                <a16:creationId xmlns:a16="http://schemas.microsoft.com/office/drawing/2014/main" id="{9B169BF0-712B-4969-11B6-EEB37D2500C6}"/>
              </a:ext>
            </a:extLst>
          </p:cNvPr>
          <p:cNvSpPr/>
          <p:nvPr/>
        </p:nvSpPr>
        <p:spPr>
          <a:xfrm>
            <a:off x="3975531" y="2305857"/>
            <a:ext cx="10265228" cy="6320044"/>
          </a:xfrm>
          <a:custGeom>
            <a:avLst/>
            <a:gdLst>
              <a:gd name="connsiteX0" fmla="*/ 0 w 10265228"/>
              <a:gd name="connsiteY0" fmla="*/ 0 h 6320044"/>
              <a:gd name="connsiteX1" fmla="*/ 581696 w 10265228"/>
              <a:gd name="connsiteY1" fmla="*/ 0 h 6320044"/>
              <a:gd name="connsiteX2" fmla="*/ 1368697 w 10265228"/>
              <a:gd name="connsiteY2" fmla="*/ 0 h 6320044"/>
              <a:gd name="connsiteX3" fmla="*/ 1950393 w 10265228"/>
              <a:gd name="connsiteY3" fmla="*/ 0 h 6320044"/>
              <a:gd name="connsiteX4" fmla="*/ 2532090 w 10265228"/>
              <a:gd name="connsiteY4" fmla="*/ 0 h 6320044"/>
              <a:gd name="connsiteX5" fmla="*/ 3011134 w 10265228"/>
              <a:gd name="connsiteY5" fmla="*/ 0 h 6320044"/>
              <a:gd name="connsiteX6" fmla="*/ 3387525 w 10265228"/>
              <a:gd name="connsiteY6" fmla="*/ 0 h 6320044"/>
              <a:gd name="connsiteX7" fmla="*/ 4174526 w 10265228"/>
              <a:gd name="connsiteY7" fmla="*/ 0 h 6320044"/>
              <a:gd name="connsiteX8" fmla="*/ 4756222 w 10265228"/>
              <a:gd name="connsiteY8" fmla="*/ 0 h 6320044"/>
              <a:gd name="connsiteX9" fmla="*/ 5440571 w 10265228"/>
              <a:gd name="connsiteY9" fmla="*/ 0 h 6320044"/>
              <a:gd name="connsiteX10" fmla="*/ 5919615 w 10265228"/>
              <a:gd name="connsiteY10" fmla="*/ 0 h 6320044"/>
              <a:gd name="connsiteX11" fmla="*/ 6501311 w 10265228"/>
              <a:gd name="connsiteY11" fmla="*/ 0 h 6320044"/>
              <a:gd name="connsiteX12" fmla="*/ 7390964 w 10265228"/>
              <a:gd name="connsiteY12" fmla="*/ 0 h 6320044"/>
              <a:gd name="connsiteX13" fmla="*/ 8075313 w 10265228"/>
              <a:gd name="connsiteY13" fmla="*/ 0 h 6320044"/>
              <a:gd name="connsiteX14" fmla="*/ 8657009 w 10265228"/>
              <a:gd name="connsiteY14" fmla="*/ 0 h 6320044"/>
              <a:gd name="connsiteX15" fmla="*/ 9341357 w 10265228"/>
              <a:gd name="connsiteY15" fmla="*/ 0 h 6320044"/>
              <a:gd name="connsiteX16" fmla="*/ 10265228 w 10265228"/>
              <a:gd name="connsiteY16" fmla="*/ 0 h 6320044"/>
              <a:gd name="connsiteX17" fmla="*/ 10265228 w 10265228"/>
              <a:gd name="connsiteY17" fmla="*/ 568804 h 6320044"/>
              <a:gd name="connsiteX18" fmla="*/ 10265228 w 10265228"/>
              <a:gd name="connsiteY18" fmla="*/ 1074407 h 6320044"/>
              <a:gd name="connsiteX19" fmla="*/ 10265228 w 10265228"/>
              <a:gd name="connsiteY19" fmla="*/ 1706412 h 6320044"/>
              <a:gd name="connsiteX20" fmla="*/ 10265228 w 10265228"/>
              <a:gd name="connsiteY20" fmla="*/ 2338416 h 6320044"/>
              <a:gd name="connsiteX21" fmla="*/ 10265228 w 10265228"/>
              <a:gd name="connsiteY21" fmla="*/ 2970421 h 6320044"/>
              <a:gd name="connsiteX22" fmla="*/ 10265228 w 10265228"/>
              <a:gd name="connsiteY22" fmla="*/ 3602425 h 6320044"/>
              <a:gd name="connsiteX23" fmla="*/ 10265228 w 10265228"/>
              <a:gd name="connsiteY23" fmla="*/ 4171229 h 6320044"/>
              <a:gd name="connsiteX24" fmla="*/ 10265228 w 10265228"/>
              <a:gd name="connsiteY24" fmla="*/ 4676833 h 6320044"/>
              <a:gd name="connsiteX25" fmla="*/ 10265228 w 10265228"/>
              <a:gd name="connsiteY25" fmla="*/ 5308837 h 6320044"/>
              <a:gd name="connsiteX26" fmla="*/ 10265228 w 10265228"/>
              <a:gd name="connsiteY26" fmla="*/ 6320044 h 6320044"/>
              <a:gd name="connsiteX27" fmla="*/ 9478227 w 10265228"/>
              <a:gd name="connsiteY27" fmla="*/ 6320044 h 6320044"/>
              <a:gd name="connsiteX28" fmla="*/ 8999183 w 10265228"/>
              <a:gd name="connsiteY28" fmla="*/ 6320044 h 6320044"/>
              <a:gd name="connsiteX29" fmla="*/ 8109530 w 10265228"/>
              <a:gd name="connsiteY29" fmla="*/ 6320044 h 6320044"/>
              <a:gd name="connsiteX30" fmla="*/ 7219877 w 10265228"/>
              <a:gd name="connsiteY30" fmla="*/ 6320044 h 6320044"/>
              <a:gd name="connsiteX31" fmla="*/ 6843485 w 10265228"/>
              <a:gd name="connsiteY31" fmla="*/ 6320044 h 6320044"/>
              <a:gd name="connsiteX32" fmla="*/ 5953832 w 10265228"/>
              <a:gd name="connsiteY32" fmla="*/ 6320044 h 6320044"/>
              <a:gd name="connsiteX33" fmla="*/ 5269484 w 10265228"/>
              <a:gd name="connsiteY33" fmla="*/ 6320044 h 6320044"/>
              <a:gd name="connsiteX34" fmla="*/ 4790440 w 10265228"/>
              <a:gd name="connsiteY34" fmla="*/ 6320044 h 6320044"/>
              <a:gd name="connsiteX35" fmla="*/ 3900787 w 10265228"/>
              <a:gd name="connsiteY35" fmla="*/ 6320044 h 6320044"/>
              <a:gd name="connsiteX36" fmla="*/ 3319090 w 10265228"/>
              <a:gd name="connsiteY36" fmla="*/ 6320044 h 6320044"/>
              <a:gd name="connsiteX37" fmla="*/ 2532090 w 10265228"/>
              <a:gd name="connsiteY37" fmla="*/ 6320044 h 6320044"/>
              <a:gd name="connsiteX38" fmla="*/ 1847741 w 10265228"/>
              <a:gd name="connsiteY38" fmla="*/ 6320044 h 6320044"/>
              <a:gd name="connsiteX39" fmla="*/ 1471349 w 10265228"/>
              <a:gd name="connsiteY39" fmla="*/ 6320044 h 6320044"/>
              <a:gd name="connsiteX40" fmla="*/ 787001 w 10265228"/>
              <a:gd name="connsiteY40" fmla="*/ 6320044 h 6320044"/>
              <a:gd name="connsiteX41" fmla="*/ 0 w 10265228"/>
              <a:gd name="connsiteY41" fmla="*/ 6320044 h 6320044"/>
              <a:gd name="connsiteX42" fmla="*/ 0 w 10265228"/>
              <a:gd name="connsiteY42" fmla="*/ 5751240 h 6320044"/>
              <a:gd name="connsiteX43" fmla="*/ 0 w 10265228"/>
              <a:gd name="connsiteY43" fmla="*/ 5308837 h 6320044"/>
              <a:gd name="connsiteX44" fmla="*/ 0 w 10265228"/>
              <a:gd name="connsiteY44" fmla="*/ 4613632 h 6320044"/>
              <a:gd name="connsiteX45" fmla="*/ 0 w 10265228"/>
              <a:gd name="connsiteY45" fmla="*/ 4044828 h 6320044"/>
              <a:gd name="connsiteX46" fmla="*/ 0 w 10265228"/>
              <a:gd name="connsiteY46" fmla="*/ 3286423 h 6320044"/>
              <a:gd name="connsiteX47" fmla="*/ 0 w 10265228"/>
              <a:gd name="connsiteY47" fmla="*/ 2844020 h 6320044"/>
              <a:gd name="connsiteX48" fmla="*/ 0 w 10265228"/>
              <a:gd name="connsiteY48" fmla="*/ 2401617 h 6320044"/>
              <a:gd name="connsiteX49" fmla="*/ 0 w 10265228"/>
              <a:gd name="connsiteY49" fmla="*/ 1706412 h 6320044"/>
              <a:gd name="connsiteX50" fmla="*/ 0 w 10265228"/>
              <a:gd name="connsiteY50" fmla="*/ 948007 h 6320044"/>
              <a:gd name="connsiteX51" fmla="*/ 0 w 10265228"/>
              <a:gd name="connsiteY51" fmla="*/ 0 h 63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265228" h="6320044" extrusionOk="0">
                <a:moveTo>
                  <a:pt x="0" y="0"/>
                </a:moveTo>
                <a:cubicBezTo>
                  <a:pt x="177346" y="26829"/>
                  <a:pt x="393181" y="2071"/>
                  <a:pt x="581696" y="0"/>
                </a:cubicBezTo>
                <a:cubicBezTo>
                  <a:pt x="770211" y="-2071"/>
                  <a:pt x="1081471" y="-15154"/>
                  <a:pt x="1368697" y="0"/>
                </a:cubicBezTo>
                <a:cubicBezTo>
                  <a:pt x="1655923" y="15154"/>
                  <a:pt x="1765034" y="4876"/>
                  <a:pt x="1950393" y="0"/>
                </a:cubicBezTo>
                <a:cubicBezTo>
                  <a:pt x="2135752" y="-4876"/>
                  <a:pt x="2366202" y="-625"/>
                  <a:pt x="2532090" y="0"/>
                </a:cubicBezTo>
                <a:cubicBezTo>
                  <a:pt x="2697978" y="625"/>
                  <a:pt x="2878725" y="6471"/>
                  <a:pt x="3011134" y="0"/>
                </a:cubicBezTo>
                <a:cubicBezTo>
                  <a:pt x="3143543" y="-6471"/>
                  <a:pt x="3211410" y="-8342"/>
                  <a:pt x="3387525" y="0"/>
                </a:cubicBezTo>
                <a:cubicBezTo>
                  <a:pt x="3563640" y="8342"/>
                  <a:pt x="3956993" y="17031"/>
                  <a:pt x="4174526" y="0"/>
                </a:cubicBezTo>
                <a:cubicBezTo>
                  <a:pt x="4392059" y="-17031"/>
                  <a:pt x="4582664" y="22671"/>
                  <a:pt x="4756222" y="0"/>
                </a:cubicBezTo>
                <a:cubicBezTo>
                  <a:pt x="4929780" y="-22671"/>
                  <a:pt x="5201146" y="-12920"/>
                  <a:pt x="5440571" y="0"/>
                </a:cubicBezTo>
                <a:cubicBezTo>
                  <a:pt x="5679996" y="12920"/>
                  <a:pt x="5786467" y="-3714"/>
                  <a:pt x="5919615" y="0"/>
                </a:cubicBezTo>
                <a:cubicBezTo>
                  <a:pt x="6052763" y="3714"/>
                  <a:pt x="6321123" y="25379"/>
                  <a:pt x="6501311" y="0"/>
                </a:cubicBezTo>
                <a:cubicBezTo>
                  <a:pt x="6681499" y="-25379"/>
                  <a:pt x="7194551" y="23749"/>
                  <a:pt x="7390964" y="0"/>
                </a:cubicBezTo>
                <a:cubicBezTo>
                  <a:pt x="7587377" y="-23749"/>
                  <a:pt x="7746372" y="-23828"/>
                  <a:pt x="8075313" y="0"/>
                </a:cubicBezTo>
                <a:cubicBezTo>
                  <a:pt x="8404254" y="23828"/>
                  <a:pt x="8406466" y="26360"/>
                  <a:pt x="8657009" y="0"/>
                </a:cubicBezTo>
                <a:cubicBezTo>
                  <a:pt x="8907552" y="-26360"/>
                  <a:pt x="9175195" y="31517"/>
                  <a:pt x="9341357" y="0"/>
                </a:cubicBezTo>
                <a:cubicBezTo>
                  <a:pt x="9507519" y="-31517"/>
                  <a:pt x="10002607" y="42033"/>
                  <a:pt x="10265228" y="0"/>
                </a:cubicBezTo>
                <a:cubicBezTo>
                  <a:pt x="10247156" y="160674"/>
                  <a:pt x="10246474" y="438276"/>
                  <a:pt x="10265228" y="568804"/>
                </a:cubicBezTo>
                <a:cubicBezTo>
                  <a:pt x="10283982" y="699332"/>
                  <a:pt x="10283240" y="859585"/>
                  <a:pt x="10265228" y="1074407"/>
                </a:cubicBezTo>
                <a:cubicBezTo>
                  <a:pt x="10247216" y="1289229"/>
                  <a:pt x="10284319" y="1532115"/>
                  <a:pt x="10265228" y="1706412"/>
                </a:cubicBezTo>
                <a:cubicBezTo>
                  <a:pt x="10246137" y="1880709"/>
                  <a:pt x="10244161" y="2111617"/>
                  <a:pt x="10265228" y="2338416"/>
                </a:cubicBezTo>
                <a:cubicBezTo>
                  <a:pt x="10286295" y="2565215"/>
                  <a:pt x="10295329" y="2804563"/>
                  <a:pt x="10265228" y="2970421"/>
                </a:cubicBezTo>
                <a:cubicBezTo>
                  <a:pt x="10235127" y="3136280"/>
                  <a:pt x="10265253" y="3344476"/>
                  <a:pt x="10265228" y="3602425"/>
                </a:cubicBezTo>
                <a:cubicBezTo>
                  <a:pt x="10265203" y="3860374"/>
                  <a:pt x="10281734" y="4016721"/>
                  <a:pt x="10265228" y="4171229"/>
                </a:cubicBezTo>
                <a:cubicBezTo>
                  <a:pt x="10248722" y="4325737"/>
                  <a:pt x="10246388" y="4571467"/>
                  <a:pt x="10265228" y="4676833"/>
                </a:cubicBezTo>
                <a:cubicBezTo>
                  <a:pt x="10284068" y="4782199"/>
                  <a:pt x="10246194" y="5061562"/>
                  <a:pt x="10265228" y="5308837"/>
                </a:cubicBezTo>
                <a:cubicBezTo>
                  <a:pt x="10284262" y="5556112"/>
                  <a:pt x="10240178" y="5885859"/>
                  <a:pt x="10265228" y="6320044"/>
                </a:cubicBezTo>
                <a:cubicBezTo>
                  <a:pt x="10031079" y="6294977"/>
                  <a:pt x="9760534" y="6339860"/>
                  <a:pt x="9478227" y="6320044"/>
                </a:cubicBezTo>
                <a:cubicBezTo>
                  <a:pt x="9195920" y="6300228"/>
                  <a:pt x="9169227" y="6329705"/>
                  <a:pt x="8999183" y="6320044"/>
                </a:cubicBezTo>
                <a:cubicBezTo>
                  <a:pt x="8829139" y="6310383"/>
                  <a:pt x="8354762" y="6339688"/>
                  <a:pt x="8109530" y="6320044"/>
                </a:cubicBezTo>
                <a:cubicBezTo>
                  <a:pt x="7864298" y="6300400"/>
                  <a:pt x="7423681" y="6311869"/>
                  <a:pt x="7219877" y="6320044"/>
                </a:cubicBezTo>
                <a:cubicBezTo>
                  <a:pt x="7016073" y="6328219"/>
                  <a:pt x="6946283" y="6323043"/>
                  <a:pt x="6843485" y="6320044"/>
                </a:cubicBezTo>
                <a:cubicBezTo>
                  <a:pt x="6740687" y="6317045"/>
                  <a:pt x="6163202" y="6323706"/>
                  <a:pt x="5953832" y="6320044"/>
                </a:cubicBezTo>
                <a:cubicBezTo>
                  <a:pt x="5744462" y="6316382"/>
                  <a:pt x="5571842" y="6331489"/>
                  <a:pt x="5269484" y="6320044"/>
                </a:cubicBezTo>
                <a:cubicBezTo>
                  <a:pt x="4967126" y="6308599"/>
                  <a:pt x="4947336" y="6336649"/>
                  <a:pt x="4790440" y="6320044"/>
                </a:cubicBezTo>
                <a:cubicBezTo>
                  <a:pt x="4633544" y="6303439"/>
                  <a:pt x="4239436" y="6306532"/>
                  <a:pt x="3900787" y="6320044"/>
                </a:cubicBezTo>
                <a:cubicBezTo>
                  <a:pt x="3562138" y="6333556"/>
                  <a:pt x="3552381" y="6337005"/>
                  <a:pt x="3319090" y="6320044"/>
                </a:cubicBezTo>
                <a:cubicBezTo>
                  <a:pt x="3085799" y="6303083"/>
                  <a:pt x="2909450" y="6348777"/>
                  <a:pt x="2532090" y="6320044"/>
                </a:cubicBezTo>
                <a:cubicBezTo>
                  <a:pt x="2154730" y="6291311"/>
                  <a:pt x="2039027" y="6313771"/>
                  <a:pt x="1847741" y="6320044"/>
                </a:cubicBezTo>
                <a:cubicBezTo>
                  <a:pt x="1656455" y="6326317"/>
                  <a:pt x="1620345" y="6329539"/>
                  <a:pt x="1471349" y="6320044"/>
                </a:cubicBezTo>
                <a:cubicBezTo>
                  <a:pt x="1322353" y="6310549"/>
                  <a:pt x="1092026" y="6309317"/>
                  <a:pt x="787001" y="6320044"/>
                </a:cubicBezTo>
                <a:cubicBezTo>
                  <a:pt x="481976" y="6330771"/>
                  <a:pt x="264943" y="6348028"/>
                  <a:pt x="0" y="6320044"/>
                </a:cubicBezTo>
                <a:cubicBezTo>
                  <a:pt x="-12432" y="6128366"/>
                  <a:pt x="1263" y="5991976"/>
                  <a:pt x="0" y="5751240"/>
                </a:cubicBezTo>
                <a:cubicBezTo>
                  <a:pt x="-1263" y="5510504"/>
                  <a:pt x="12982" y="5517334"/>
                  <a:pt x="0" y="5308837"/>
                </a:cubicBezTo>
                <a:cubicBezTo>
                  <a:pt x="-12982" y="5100340"/>
                  <a:pt x="-9273" y="4771164"/>
                  <a:pt x="0" y="4613632"/>
                </a:cubicBezTo>
                <a:cubicBezTo>
                  <a:pt x="9273" y="4456100"/>
                  <a:pt x="28022" y="4313667"/>
                  <a:pt x="0" y="4044828"/>
                </a:cubicBezTo>
                <a:cubicBezTo>
                  <a:pt x="-28022" y="3775989"/>
                  <a:pt x="24588" y="3568867"/>
                  <a:pt x="0" y="3286423"/>
                </a:cubicBezTo>
                <a:cubicBezTo>
                  <a:pt x="-24588" y="3003979"/>
                  <a:pt x="-15423" y="3024141"/>
                  <a:pt x="0" y="2844020"/>
                </a:cubicBezTo>
                <a:cubicBezTo>
                  <a:pt x="15423" y="2663899"/>
                  <a:pt x="19718" y="2607137"/>
                  <a:pt x="0" y="2401617"/>
                </a:cubicBezTo>
                <a:cubicBezTo>
                  <a:pt x="-19718" y="2196097"/>
                  <a:pt x="-18766" y="1984686"/>
                  <a:pt x="0" y="1706412"/>
                </a:cubicBezTo>
                <a:cubicBezTo>
                  <a:pt x="18766" y="1428139"/>
                  <a:pt x="-25976" y="1287666"/>
                  <a:pt x="0" y="948007"/>
                </a:cubicBezTo>
                <a:cubicBezTo>
                  <a:pt x="25976" y="608348"/>
                  <a:pt x="-46524" y="358474"/>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software process&#10;&#10;Description automatically generated with medium confidence">
            <a:extLst>
              <a:ext uri="{FF2B5EF4-FFF2-40B4-BE49-F238E27FC236}">
                <a16:creationId xmlns:a16="http://schemas.microsoft.com/office/drawing/2014/main" id="{720E20FE-B6CC-EFC1-D896-65D79AAEE4F7}"/>
              </a:ext>
            </a:extLst>
          </p:cNvPr>
          <p:cNvPicPr>
            <a:picLocks noChangeAspect="1"/>
          </p:cNvPicPr>
          <p:nvPr/>
        </p:nvPicPr>
        <p:blipFill>
          <a:blip r:embed="rId5"/>
          <a:stretch>
            <a:fillRect/>
          </a:stretch>
        </p:blipFill>
        <p:spPr>
          <a:xfrm>
            <a:off x="4151356" y="2453700"/>
            <a:ext cx="9985288" cy="5969096"/>
          </a:xfrm>
          <a:prstGeom prst="rect">
            <a:avLst/>
          </a:prstGeom>
        </p:spPr>
      </p:pic>
    </p:spTree>
    <p:extLst>
      <p:ext uri="{BB962C8B-B14F-4D97-AF65-F5344CB8AC3E}">
        <p14:creationId xmlns:p14="http://schemas.microsoft.com/office/powerpoint/2010/main" val="3622030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775F5CD2-9185-CF3B-CF31-72A26013F20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817DFF8-6178-7396-8A0A-E5E63E3B5D78}"/>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713A34CE-7E8E-4712-40BE-F4DF53128C58}"/>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D41FCEBF-FD77-4436-CEBC-8AC956C97DBE}"/>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Dimension Product</a:t>
            </a:r>
          </a:p>
        </p:txBody>
      </p:sp>
      <p:sp>
        <p:nvSpPr>
          <p:cNvPr id="8" name="Rectangle 7">
            <a:extLst>
              <a:ext uri="{FF2B5EF4-FFF2-40B4-BE49-F238E27FC236}">
                <a16:creationId xmlns:a16="http://schemas.microsoft.com/office/drawing/2014/main" id="{FA45EB3C-72F9-C135-18D0-0FA1CA5F9707}"/>
              </a:ext>
            </a:extLst>
          </p:cNvPr>
          <p:cNvSpPr/>
          <p:nvPr/>
        </p:nvSpPr>
        <p:spPr>
          <a:xfrm>
            <a:off x="3748628" y="2041778"/>
            <a:ext cx="11277600" cy="6884861"/>
          </a:xfrm>
          <a:custGeom>
            <a:avLst/>
            <a:gdLst>
              <a:gd name="connsiteX0" fmla="*/ 0 w 11277600"/>
              <a:gd name="connsiteY0" fmla="*/ 0 h 6884861"/>
              <a:gd name="connsiteX1" fmla="*/ 550612 w 11277600"/>
              <a:gd name="connsiteY1" fmla="*/ 0 h 6884861"/>
              <a:gd name="connsiteX2" fmla="*/ 1326776 w 11277600"/>
              <a:gd name="connsiteY2" fmla="*/ 0 h 6884861"/>
              <a:gd name="connsiteX3" fmla="*/ 1877389 w 11277600"/>
              <a:gd name="connsiteY3" fmla="*/ 0 h 6884861"/>
              <a:gd name="connsiteX4" fmla="*/ 2428001 w 11277600"/>
              <a:gd name="connsiteY4" fmla="*/ 0 h 6884861"/>
              <a:gd name="connsiteX5" fmla="*/ 2865837 w 11277600"/>
              <a:gd name="connsiteY5" fmla="*/ 0 h 6884861"/>
              <a:gd name="connsiteX6" fmla="*/ 3190897 w 11277600"/>
              <a:gd name="connsiteY6" fmla="*/ 0 h 6884861"/>
              <a:gd name="connsiteX7" fmla="*/ 3967062 w 11277600"/>
              <a:gd name="connsiteY7" fmla="*/ 0 h 6884861"/>
              <a:gd name="connsiteX8" fmla="*/ 4517674 w 11277600"/>
              <a:gd name="connsiteY8" fmla="*/ 0 h 6884861"/>
              <a:gd name="connsiteX9" fmla="*/ 5181062 w 11277600"/>
              <a:gd name="connsiteY9" fmla="*/ 0 h 6884861"/>
              <a:gd name="connsiteX10" fmla="*/ 5618898 w 11277600"/>
              <a:gd name="connsiteY10" fmla="*/ 0 h 6884861"/>
              <a:gd name="connsiteX11" fmla="*/ 6169511 w 11277600"/>
              <a:gd name="connsiteY11" fmla="*/ 0 h 6884861"/>
              <a:gd name="connsiteX12" fmla="*/ 7058451 w 11277600"/>
              <a:gd name="connsiteY12" fmla="*/ 0 h 6884861"/>
              <a:gd name="connsiteX13" fmla="*/ 7721839 w 11277600"/>
              <a:gd name="connsiteY13" fmla="*/ 0 h 6884861"/>
              <a:gd name="connsiteX14" fmla="*/ 8272451 w 11277600"/>
              <a:gd name="connsiteY14" fmla="*/ 0 h 6884861"/>
              <a:gd name="connsiteX15" fmla="*/ 8935840 w 11277600"/>
              <a:gd name="connsiteY15" fmla="*/ 0 h 6884861"/>
              <a:gd name="connsiteX16" fmla="*/ 9486452 w 11277600"/>
              <a:gd name="connsiteY16" fmla="*/ 0 h 6884861"/>
              <a:gd name="connsiteX17" fmla="*/ 10037064 w 11277600"/>
              <a:gd name="connsiteY17" fmla="*/ 0 h 6884861"/>
              <a:gd name="connsiteX18" fmla="*/ 10362124 w 11277600"/>
              <a:gd name="connsiteY18" fmla="*/ 0 h 6884861"/>
              <a:gd name="connsiteX19" fmla="*/ 11277600 w 11277600"/>
              <a:gd name="connsiteY19" fmla="*/ 0 h 6884861"/>
              <a:gd name="connsiteX20" fmla="*/ 11277600 w 11277600"/>
              <a:gd name="connsiteY20" fmla="*/ 550789 h 6884861"/>
              <a:gd name="connsiteX21" fmla="*/ 11277600 w 11277600"/>
              <a:gd name="connsiteY21" fmla="*/ 1239275 h 6884861"/>
              <a:gd name="connsiteX22" fmla="*/ 11277600 w 11277600"/>
              <a:gd name="connsiteY22" fmla="*/ 1927761 h 6884861"/>
              <a:gd name="connsiteX23" fmla="*/ 11277600 w 11277600"/>
              <a:gd name="connsiteY23" fmla="*/ 2547399 h 6884861"/>
              <a:gd name="connsiteX24" fmla="*/ 11277600 w 11277600"/>
              <a:gd name="connsiteY24" fmla="*/ 3098187 h 6884861"/>
              <a:gd name="connsiteX25" fmla="*/ 11277600 w 11277600"/>
              <a:gd name="connsiteY25" fmla="*/ 3786674 h 6884861"/>
              <a:gd name="connsiteX26" fmla="*/ 11277600 w 11277600"/>
              <a:gd name="connsiteY26" fmla="*/ 4544008 h 6884861"/>
              <a:gd name="connsiteX27" fmla="*/ 11277600 w 11277600"/>
              <a:gd name="connsiteY27" fmla="*/ 5301343 h 6884861"/>
              <a:gd name="connsiteX28" fmla="*/ 11277600 w 11277600"/>
              <a:gd name="connsiteY28" fmla="*/ 5852132 h 6884861"/>
              <a:gd name="connsiteX29" fmla="*/ 11277600 w 11277600"/>
              <a:gd name="connsiteY29" fmla="*/ 6884861 h 6884861"/>
              <a:gd name="connsiteX30" fmla="*/ 10388660 w 11277600"/>
              <a:gd name="connsiteY30" fmla="*/ 6884861 h 6884861"/>
              <a:gd name="connsiteX31" fmla="*/ 10063600 w 11277600"/>
              <a:gd name="connsiteY31" fmla="*/ 6884861 h 6884861"/>
              <a:gd name="connsiteX32" fmla="*/ 9174659 w 11277600"/>
              <a:gd name="connsiteY32" fmla="*/ 6884861 h 6884861"/>
              <a:gd name="connsiteX33" fmla="*/ 8511271 w 11277600"/>
              <a:gd name="connsiteY33" fmla="*/ 6884861 h 6884861"/>
              <a:gd name="connsiteX34" fmla="*/ 8073435 w 11277600"/>
              <a:gd name="connsiteY34" fmla="*/ 6884861 h 6884861"/>
              <a:gd name="connsiteX35" fmla="*/ 7184495 w 11277600"/>
              <a:gd name="connsiteY35" fmla="*/ 6884861 h 6884861"/>
              <a:gd name="connsiteX36" fmla="*/ 6633882 w 11277600"/>
              <a:gd name="connsiteY36" fmla="*/ 6884861 h 6884861"/>
              <a:gd name="connsiteX37" fmla="*/ 5857718 w 11277600"/>
              <a:gd name="connsiteY37" fmla="*/ 6884861 h 6884861"/>
              <a:gd name="connsiteX38" fmla="*/ 5194330 w 11277600"/>
              <a:gd name="connsiteY38" fmla="*/ 6884861 h 6884861"/>
              <a:gd name="connsiteX39" fmla="*/ 4869270 w 11277600"/>
              <a:gd name="connsiteY39" fmla="*/ 6884861 h 6884861"/>
              <a:gd name="connsiteX40" fmla="*/ 4205881 w 11277600"/>
              <a:gd name="connsiteY40" fmla="*/ 6884861 h 6884861"/>
              <a:gd name="connsiteX41" fmla="*/ 3655269 w 11277600"/>
              <a:gd name="connsiteY41" fmla="*/ 6884861 h 6884861"/>
              <a:gd name="connsiteX42" fmla="*/ 3104657 w 11277600"/>
              <a:gd name="connsiteY42" fmla="*/ 6884861 h 6884861"/>
              <a:gd name="connsiteX43" fmla="*/ 2328493 w 11277600"/>
              <a:gd name="connsiteY43" fmla="*/ 6884861 h 6884861"/>
              <a:gd name="connsiteX44" fmla="*/ 1777880 w 11277600"/>
              <a:gd name="connsiteY44" fmla="*/ 6884861 h 6884861"/>
              <a:gd name="connsiteX45" fmla="*/ 888940 w 11277600"/>
              <a:gd name="connsiteY45" fmla="*/ 6884861 h 6884861"/>
              <a:gd name="connsiteX46" fmla="*/ 0 w 11277600"/>
              <a:gd name="connsiteY46" fmla="*/ 6884861 h 6884861"/>
              <a:gd name="connsiteX47" fmla="*/ 0 w 11277600"/>
              <a:gd name="connsiteY47" fmla="*/ 6402921 h 6884861"/>
              <a:gd name="connsiteX48" fmla="*/ 0 w 11277600"/>
              <a:gd name="connsiteY48" fmla="*/ 5920980 h 6884861"/>
              <a:gd name="connsiteX49" fmla="*/ 0 w 11277600"/>
              <a:gd name="connsiteY49" fmla="*/ 5163646 h 6884861"/>
              <a:gd name="connsiteX50" fmla="*/ 0 w 11277600"/>
              <a:gd name="connsiteY50" fmla="*/ 4337462 h 6884861"/>
              <a:gd name="connsiteX51" fmla="*/ 0 w 11277600"/>
              <a:gd name="connsiteY51" fmla="*/ 3648976 h 6884861"/>
              <a:gd name="connsiteX52" fmla="*/ 0 w 11277600"/>
              <a:gd name="connsiteY52" fmla="*/ 3167036 h 6884861"/>
              <a:gd name="connsiteX53" fmla="*/ 0 w 11277600"/>
              <a:gd name="connsiteY53" fmla="*/ 2340853 h 6884861"/>
              <a:gd name="connsiteX54" fmla="*/ 0 w 11277600"/>
              <a:gd name="connsiteY54" fmla="*/ 1721215 h 6884861"/>
              <a:gd name="connsiteX55" fmla="*/ 0 w 11277600"/>
              <a:gd name="connsiteY55" fmla="*/ 963881 h 6884861"/>
              <a:gd name="connsiteX56" fmla="*/ 0 w 11277600"/>
              <a:gd name="connsiteY56" fmla="*/ 0 h 688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277600" h="6884861" extrusionOk="0">
                <a:moveTo>
                  <a:pt x="0" y="0"/>
                </a:moveTo>
                <a:cubicBezTo>
                  <a:pt x="179406" y="15963"/>
                  <a:pt x="437237" y="-12318"/>
                  <a:pt x="550612" y="0"/>
                </a:cubicBezTo>
                <a:cubicBezTo>
                  <a:pt x="663987" y="12318"/>
                  <a:pt x="1038969" y="-13561"/>
                  <a:pt x="1326776" y="0"/>
                </a:cubicBezTo>
                <a:cubicBezTo>
                  <a:pt x="1614583" y="13561"/>
                  <a:pt x="1671071" y="24687"/>
                  <a:pt x="1877389" y="0"/>
                </a:cubicBezTo>
                <a:cubicBezTo>
                  <a:pt x="2083707" y="-24687"/>
                  <a:pt x="2198473" y="3883"/>
                  <a:pt x="2428001" y="0"/>
                </a:cubicBezTo>
                <a:cubicBezTo>
                  <a:pt x="2657529" y="-3883"/>
                  <a:pt x="2741578" y="-20591"/>
                  <a:pt x="2865837" y="0"/>
                </a:cubicBezTo>
                <a:cubicBezTo>
                  <a:pt x="2990096" y="20591"/>
                  <a:pt x="3088755" y="-13299"/>
                  <a:pt x="3190897" y="0"/>
                </a:cubicBezTo>
                <a:cubicBezTo>
                  <a:pt x="3293039" y="13299"/>
                  <a:pt x="3708922" y="7888"/>
                  <a:pt x="3967062" y="0"/>
                </a:cubicBezTo>
                <a:cubicBezTo>
                  <a:pt x="4225202" y="-7888"/>
                  <a:pt x="4270094" y="19760"/>
                  <a:pt x="4517674" y="0"/>
                </a:cubicBezTo>
                <a:cubicBezTo>
                  <a:pt x="4765254" y="-19760"/>
                  <a:pt x="5002765" y="-29983"/>
                  <a:pt x="5181062" y="0"/>
                </a:cubicBezTo>
                <a:cubicBezTo>
                  <a:pt x="5359359" y="29983"/>
                  <a:pt x="5445526" y="7882"/>
                  <a:pt x="5618898" y="0"/>
                </a:cubicBezTo>
                <a:cubicBezTo>
                  <a:pt x="5792270" y="-7882"/>
                  <a:pt x="5901426" y="-8534"/>
                  <a:pt x="6169511" y="0"/>
                </a:cubicBezTo>
                <a:cubicBezTo>
                  <a:pt x="6437596" y="8534"/>
                  <a:pt x="6694948" y="22892"/>
                  <a:pt x="7058451" y="0"/>
                </a:cubicBezTo>
                <a:cubicBezTo>
                  <a:pt x="7421954" y="-22892"/>
                  <a:pt x="7524931" y="20331"/>
                  <a:pt x="7721839" y="0"/>
                </a:cubicBezTo>
                <a:cubicBezTo>
                  <a:pt x="7918747" y="-20331"/>
                  <a:pt x="8005231" y="-6471"/>
                  <a:pt x="8272451" y="0"/>
                </a:cubicBezTo>
                <a:cubicBezTo>
                  <a:pt x="8539671" y="6471"/>
                  <a:pt x="8682599" y="17401"/>
                  <a:pt x="8935840" y="0"/>
                </a:cubicBezTo>
                <a:cubicBezTo>
                  <a:pt x="9189081" y="-17401"/>
                  <a:pt x="9304203" y="-13534"/>
                  <a:pt x="9486452" y="0"/>
                </a:cubicBezTo>
                <a:cubicBezTo>
                  <a:pt x="9668701" y="13534"/>
                  <a:pt x="9799138" y="-10911"/>
                  <a:pt x="10037064" y="0"/>
                </a:cubicBezTo>
                <a:cubicBezTo>
                  <a:pt x="10274990" y="10911"/>
                  <a:pt x="10228759" y="-4218"/>
                  <a:pt x="10362124" y="0"/>
                </a:cubicBezTo>
                <a:cubicBezTo>
                  <a:pt x="10495489" y="4218"/>
                  <a:pt x="11017888" y="-33913"/>
                  <a:pt x="11277600" y="0"/>
                </a:cubicBezTo>
                <a:cubicBezTo>
                  <a:pt x="11250310" y="118656"/>
                  <a:pt x="11298522" y="376514"/>
                  <a:pt x="11277600" y="550789"/>
                </a:cubicBezTo>
                <a:cubicBezTo>
                  <a:pt x="11256678" y="725064"/>
                  <a:pt x="11254766" y="1083531"/>
                  <a:pt x="11277600" y="1239275"/>
                </a:cubicBezTo>
                <a:cubicBezTo>
                  <a:pt x="11300434" y="1395019"/>
                  <a:pt x="11275426" y="1683985"/>
                  <a:pt x="11277600" y="1927761"/>
                </a:cubicBezTo>
                <a:cubicBezTo>
                  <a:pt x="11279774" y="2171537"/>
                  <a:pt x="11297536" y="2254270"/>
                  <a:pt x="11277600" y="2547399"/>
                </a:cubicBezTo>
                <a:cubicBezTo>
                  <a:pt x="11257664" y="2840528"/>
                  <a:pt x="11283487" y="2920135"/>
                  <a:pt x="11277600" y="3098187"/>
                </a:cubicBezTo>
                <a:cubicBezTo>
                  <a:pt x="11271713" y="3276239"/>
                  <a:pt x="11294709" y="3604882"/>
                  <a:pt x="11277600" y="3786674"/>
                </a:cubicBezTo>
                <a:cubicBezTo>
                  <a:pt x="11260491" y="3968466"/>
                  <a:pt x="11300111" y="4193689"/>
                  <a:pt x="11277600" y="4544008"/>
                </a:cubicBezTo>
                <a:cubicBezTo>
                  <a:pt x="11255089" y="4894327"/>
                  <a:pt x="11282765" y="4927164"/>
                  <a:pt x="11277600" y="5301343"/>
                </a:cubicBezTo>
                <a:cubicBezTo>
                  <a:pt x="11272435" y="5675522"/>
                  <a:pt x="11298415" y="5724540"/>
                  <a:pt x="11277600" y="5852132"/>
                </a:cubicBezTo>
                <a:cubicBezTo>
                  <a:pt x="11256785" y="5979724"/>
                  <a:pt x="11291573" y="6489200"/>
                  <a:pt x="11277600" y="6884861"/>
                </a:cubicBezTo>
                <a:cubicBezTo>
                  <a:pt x="11063472" y="6889531"/>
                  <a:pt x="10589138" y="6840952"/>
                  <a:pt x="10388660" y="6884861"/>
                </a:cubicBezTo>
                <a:cubicBezTo>
                  <a:pt x="10188182" y="6928770"/>
                  <a:pt x="10146906" y="6872371"/>
                  <a:pt x="10063600" y="6884861"/>
                </a:cubicBezTo>
                <a:cubicBezTo>
                  <a:pt x="9980294" y="6897351"/>
                  <a:pt x="9447665" y="6897882"/>
                  <a:pt x="9174659" y="6884861"/>
                </a:cubicBezTo>
                <a:cubicBezTo>
                  <a:pt x="8901653" y="6871840"/>
                  <a:pt x="8731826" y="6857468"/>
                  <a:pt x="8511271" y="6884861"/>
                </a:cubicBezTo>
                <a:cubicBezTo>
                  <a:pt x="8290716" y="6912254"/>
                  <a:pt x="8258954" y="6878203"/>
                  <a:pt x="8073435" y="6884861"/>
                </a:cubicBezTo>
                <a:cubicBezTo>
                  <a:pt x="7887916" y="6891519"/>
                  <a:pt x="7591009" y="6854162"/>
                  <a:pt x="7184495" y="6884861"/>
                </a:cubicBezTo>
                <a:cubicBezTo>
                  <a:pt x="6777981" y="6915560"/>
                  <a:pt x="6867247" y="6871686"/>
                  <a:pt x="6633882" y="6884861"/>
                </a:cubicBezTo>
                <a:cubicBezTo>
                  <a:pt x="6400517" y="6898036"/>
                  <a:pt x="6134833" y="6892149"/>
                  <a:pt x="5857718" y="6884861"/>
                </a:cubicBezTo>
                <a:cubicBezTo>
                  <a:pt x="5580603" y="6877573"/>
                  <a:pt x="5500180" y="6916081"/>
                  <a:pt x="5194330" y="6884861"/>
                </a:cubicBezTo>
                <a:cubicBezTo>
                  <a:pt x="4888480" y="6853641"/>
                  <a:pt x="4936774" y="6889571"/>
                  <a:pt x="4869270" y="6884861"/>
                </a:cubicBezTo>
                <a:cubicBezTo>
                  <a:pt x="4801766" y="6880151"/>
                  <a:pt x="4521718" y="6914650"/>
                  <a:pt x="4205881" y="6884861"/>
                </a:cubicBezTo>
                <a:cubicBezTo>
                  <a:pt x="3890044" y="6855072"/>
                  <a:pt x="3769259" y="6909218"/>
                  <a:pt x="3655269" y="6884861"/>
                </a:cubicBezTo>
                <a:cubicBezTo>
                  <a:pt x="3541279" y="6860504"/>
                  <a:pt x="3345623" y="6901453"/>
                  <a:pt x="3104657" y="6884861"/>
                </a:cubicBezTo>
                <a:cubicBezTo>
                  <a:pt x="2863691" y="6868269"/>
                  <a:pt x="2614205" y="6922061"/>
                  <a:pt x="2328493" y="6884861"/>
                </a:cubicBezTo>
                <a:cubicBezTo>
                  <a:pt x="2042781" y="6847661"/>
                  <a:pt x="2034652" y="6885823"/>
                  <a:pt x="1777880" y="6884861"/>
                </a:cubicBezTo>
                <a:cubicBezTo>
                  <a:pt x="1521108" y="6883899"/>
                  <a:pt x="1207037" y="6922250"/>
                  <a:pt x="888940" y="6884861"/>
                </a:cubicBezTo>
                <a:cubicBezTo>
                  <a:pt x="570843" y="6847472"/>
                  <a:pt x="392673" y="6888459"/>
                  <a:pt x="0" y="6884861"/>
                </a:cubicBezTo>
                <a:cubicBezTo>
                  <a:pt x="21819" y="6695104"/>
                  <a:pt x="-16722" y="6627056"/>
                  <a:pt x="0" y="6402921"/>
                </a:cubicBezTo>
                <a:cubicBezTo>
                  <a:pt x="16722" y="6178786"/>
                  <a:pt x="14192" y="6144277"/>
                  <a:pt x="0" y="5920980"/>
                </a:cubicBezTo>
                <a:cubicBezTo>
                  <a:pt x="-14192" y="5697683"/>
                  <a:pt x="20036" y="5538685"/>
                  <a:pt x="0" y="5163646"/>
                </a:cubicBezTo>
                <a:cubicBezTo>
                  <a:pt x="-20036" y="4788607"/>
                  <a:pt x="17559" y="4698238"/>
                  <a:pt x="0" y="4337462"/>
                </a:cubicBezTo>
                <a:cubicBezTo>
                  <a:pt x="-17559" y="3976686"/>
                  <a:pt x="12633" y="3856227"/>
                  <a:pt x="0" y="3648976"/>
                </a:cubicBezTo>
                <a:cubicBezTo>
                  <a:pt x="-12633" y="3441725"/>
                  <a:pt x="-1740" y="3367562"/>
                  <a:pt x="0" y="3167036"/>
                </a:cubicBezTo>
                <a:cubicBezTo>
                  <a:pt x="1740" y="2966510"/>
                  <a:pt x="12767" y="2665023"/>
                  <a:pt x="0" y="2340853"/>
                </a:cubicBezTo>
                <a:cubicBezTo>
                  <a:pt x="-12767" y="2016683"/>
                  <a:pt x="14995" y="1990838"/>
                  <a:pt x="0" y="1721215"/>
                </a:cubicBezTo>
                <a:cubicBezTo>
                  <a:pt x="-14995" y="1451592"/>
                  <a:pt x="1413" y="1126372"/>
                  <a:pt x="0" y="963881"/>
                </a:cubicBezTo>
                <a:cubicBezTo>
                  <a:pt x="-1413" y="801390"/>
                  <a:pt x="-47604" y="296853"/>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AD04A1A-A4C8-C3A4-25E8-2DBABC59084C}"/>
              </a:ext>
            </a:extLst>
          </p:cNvPr>
          <p:cNvPicPr>
            <a:picLocks noChangeAspect="1"/>
          </p:cNvPicPr>
          <p:nvPr/>
        </p:nvPicPr>
        <p:blipFill>
          <a:blip r:embed="rId5"/>
          <a:stretch>
            <a:fillRect/>
          </a:stretch>
        </p:blipFill>
        <p:spPr>
          <a:xfrm>
            <a:off x="3901028" y="2144839"/>
            <a:ext cx="10972800" cy="6623222"/>
          </a:xfrm>
          <a:prstGeom prst="rect">
            <a:avLst/>
          </a:prstGeom>
        </p:spPr>
      </p:pic>
    </p:spTree>
    <p:extLst>
      <p:ext uri="{BB962C8B-B14F-4D97-AF65-F5344CB8AC3E}">
        <p14:creationId xmlns:p14="http://schemas.microsoft.com/office/powerpoint/2010/main" val="2760563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E651C6BA-FA1F-74D5-B0C1-CF646383B47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D5D9FF-1BF5-440B-D873-FF3342617877}"/>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D7C43454-8A1E-E7C0-61B6-FD22189215BF}"/>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9106AC91-5D32-8BDE-B0A7-8732B2AC590D}"/>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Dimension Geography</a:t>
            </a:r>
          </a:p>
        </p:txBody>
      </p:sp>
      <p:sp>
        <p:nvSpPr>
          <p:cNvPr id="8" name="Rectangle 7">
            <a:extLst>
              <a:ext uri="{FF2B5EF4-FFF2-40B4-BE49-F238E27FC236}">
                <a16:creationId xmlns:a16="http://schemas.microsoft.com/office/drawing/2014/main" id="{5D8082FE-B60C-C673-D504-70071F0BD277}"/>
              </a:ext>
            </a:extLst>
          </p:cNvPr>
          <p:cNvSpPr/>
          <p:nvPr/>
        </p:nvSpPr>
        <p:spPr>
          <a:xfrm>
            <a:off x="3748628" y="2041778"/>
            <a:ext cx="11277600" cy="6884861"/>
          </a:xfrm>
          <a:custGeom>
            <a:avLst/>
            <a:gdLst>
              <a:gd name="connsiteX0" fmla="*/ 0 w 11277600"/>
              <a:gd name="connsiteY0" fmla="*/ 0 h 6884861"/>
              <a:gd name="connsiteX1" fmla="*/ 550612 w 11277600"/>
              <a:gd name="connsiteY1" fmla="*/ 0 h 6884861"/>
              <a:gd name="connsiteX2" fmla="*/ 1326776 w 11277600"/>
              <a:gd name="connsiteY2" fmla="*/ 0 h 6884861"/>
              <a:gd name="connsiteX3" fmla="*/ 1877389 w 11277600"/>
              <a:gd name="connsiteY3" fmla="*/ 0 h 6884861"/>
              <a:gd name="connsiteX4" fmla="*/ 2428001 w 11277600"/>
              <a:gd name="connsiteY4" fmla="*/ 0 h 6884861"/>
              <a:gd name="connsiteX5" fmla="*/ 2865837 w 11277600"/>
              <a:gd name="connsiteY5" fmla="*/ 0 h 6884861"/>
              <a:gd name="connsiteX6" fmla="*/ 3190897 w 11277600"/>
              <a:gd name="connsiteY6" fmla="*/ 0 h 6884861"/>
              <a:gd name="connsiteX7" fmla="*/ 3967062 w 11277600"/>
              <a:gd name="connsiteY7" fmla="*/ 0 h 6884861"/>
              <a:gd name="connsiteX8" fmla="*/ 4517674 w 11277600"/>
              <a:gd name="connsiteY8" fmla="*/ 0 h 6884861"/>
              <a:gd name="connsiteX9" fmla="*/ 5181062 w 11277600"/>
              <a:gd name="connsiteY9" fmla="*/ 0 h 6884861"/>
              <a:gd name="connsiteX10" fmla="*/ 5618898 w 11277600"/>
              <a:gd name="connsiteY10" fmla="*/ 0 h 6884861"/>
              <a:gd name="connsiteX11" fmla="*/ 6169511 w 11277600"/>
              <a:gd name="connsiteY11" fmla="*/ 0 h 6884861"/>
              <a:gd name="connsiteX12" fmla="*/ 7058451 w 11277600"/>
              <a:gd name="connsiteY12" fmla="*/ 0 h 6884861"/>
              <a:gd name="connsiteX13" fmla="*/ 7721839 w 11277600"/>
              <a:gd name="connsiteY13" fmla="*/ 0 h 6884861"/>
              <a:gd name="connsiteX14" fmla="*/ 8272451 w 11277600"/>
              <a:gd name="connsiteY14" fmla="*/ 0 h 6884861"/>
              <a:gd name="connsiteX15" fmla="*/ 8935840 w 11277600"/>
              <a:gd name="connsiteY15" fmla="*/ 0 h 6884861"/>
              <a:gd name="connsiteX16" fmla="*/ 9486452 w 11277600"/>
              <a:gd name="connsiteY16" fmla="*/ 0 h 6884861"/>
              <a:gd name="connsiteX17" fmla="*/ 10037064 w 11277600"/>
              <a:gd name="connsiteY17" fmla="*/ 0 h 6884861"/>
              <a:gd name="connsiteX18" fmla="*/ 10362124 w 11277600"/>
              <a:gd name="connsiteY18" fmla="*/ 0 h 6884861"/>
              <a:gd name="connsiteX19" fmla="*/ 11277600 w 11277600"/>
              <a:gd name="connsiteY19" fmla="*/ 0 h 6884861"/>
              <a:gd name="connsiteX20" fmla="*/ 11277600 w 11277600"/>
              <a:gd name="connsiteY20" fmla="*/ 550789 h 6884861"/>
              <a:gd name="connsiteX21" fmla="*/ 11277600 w 11277600"/>
              <a:gd name="connsiteY21" fmla="*/ 1239275 h 6884861"/>
              <a:gd name="connsiteX22" fmla="*/ 11277600 w 11277600"/>
              <a:gd name="connsiteY22" fmla="*/ 1927761 h 6884861"/>
              <a:gd name="connsiteX23" fmla="*/ 11277600 w 11277600"/>
              <a:gd name="connsiteY23" fmla="*/ 2547399 h 6884861"/>
              <a:gd name="connsiteX24" fmla="*/ 11277600 w 11277600"/>
              <a:gd name="connsiteY24" fmla="*/ 3098187 h 6884861"/>
              <a:gd name="connsiteX25" fmla="*/ 11277600 w 11277600"/>
              <a:gd name="connsiteY25" fmla="*/ 3786674 h 6884861"/>
              <a:gd name="connsiteX26" fmla="*/ 11277600 w 11277600"/>
              <a:gd name="connsiteY26" fmla="*/ 4544008 h 6884861"/>
              <a:gd name="connsiteX27" fmla="*/ 11277600 w 11277600"/>
              <a:gd name="connsiteY27" fmla="*/ 5301343 h 6884861"/>
              <a:gd name="connsiteX28" fmla="*/ 11277600 w 11277600"/>
              <a:gd name="connsiteY28" fmla="*/ 5852132 h 6884861"/>
              <a:gd name="connsiteX29" fmla="*/ 11277600 w 11277600"/>
              <a:gd name="connsiteY29" fmla="*/ 6884861 h 6884861"/>
              <a:gd name="connsiteX30" fmla="*/ 10388660 w 11277600"/>
              <a:gd name="connsiteY30" fmla="*/ 6884861 h 6884861"/>
              <a:gd name="connsiteX31" fmla="*/ 10063600 w 11277600"/>
              <a:gd name="connsiteY31" fmla="*/ 6884861 h 6884861"/>
              <a:gd name="connsiteX32" fmla="*/ 9174659 w 11277600"/>
              <a:gd name="connsiteY32" fmla="*/ 6884861 h 6884861"/>
              <a:gd name="connsiteX33" fmla="*/ 8511271 w 11277600"/>
              <a:gd name="connsiteY33" fmla="*/ 6884861 h 6884861"/>
              <a:gd name="connsiteX34" fmla="*/ 8073435 w 11277600"/>
              <a:gd name="connsiteY34" fmla="*/ 6884861 h 6884861"/>
              <a:gd name="connsiteX35" fmla="*/ 7184495 w 11277600"/>
              <a:gd name="connsiteY35" fmla="*/ 6884861 h 6884861"/>
              <a:gd name="connsiteX36" fmla="*/ 6633882 w 11277600"/>
              <a:gd name="connsiteY36" fmla="*/ 6884861 h 6884861"/>
              <a:gd name="connsiteX37" fmla="*/ 5857718 w 11277600"/>
              <a:gd name="connsiteY37" fmla="*/ 6884861 h 6884861"/>
              <a:gd name="connsiteX38" fmla="*/ 5194330 w 11277600"/>
              <a:gd name="connsiteY38" fmla="*/ 6884861 h 6884861"/>
              <a:gd name="connsiteX39" fmla="*/ 4869270 w 11277600"/>
              <a:gd name="connsiteY39" fmla="*/ 6884861 h 6884861"/>
              <a:gd name="connsiteX40" fmla="*/ 4205881 w 11277600"/>
              <a:gd name="connsiteY40" fmla="*/ 6884861 h 6884861"/>
              <a:gd name="connsiteX41" fmla="*/ 3655269 w 11277600"/>
              <a:gd name="connsiteY41" fmla="*/ 6884861 h 6884861"/>
              <a:gd name="connsiteX42" fmla="*/ 3104657 w 11277600"/>
              <a:gd name="connsiteY42" fmla="*/ 6884861 h 6884861"/>
              <a:gd name="connsiteX43" fmla="*/ 2328493 w 11277600"/>
              <a:gd name="connsiteY43" fmla="*/ 6884861 h 6884861"/>
              <a:gd name="connsiteX44" fmla="*/ 1777880 w 11277600"/>
              <a:gd name="connsiteY44" fmla="*/ 6884861 h 6884861"/>
              <a:gd name="connsiteX45" fmla="*/ 888940 w 11277600"/>
              <a:gd name="connsiteY45" fmla="*/ 6884861 h 6884861"/>
              <a:gd name="connsiteX46" fmla="*/ 0 w 11277600"/>
              <a:gd name="connsiteY46" fmla="*/ 6884861 h 6884861"/>
              <a:gd name="connsiteX47" fmla="*/ 0 w 11277600"/>
              <a:gd name="connsiteY47" fmla="*/ 6402921 h 6884861"/>
              <a:gd name="connsiteX48" fmla="*/ 0 w 11277600"/>
              <a:gd name="connsiteY48" fmla="*/ 5920980 h 6884861"/>
              <a:gd name="connsiteX49" fmla="*/ 0 w 11277600"/>
              <a:gd name="connsiteY49" fmla="*/ 5163646 h 6884861"/>
              <a:gd name="connsiteX50" fmla="*/ 0 w 11277600"/>
              <a:gd name="connsiteY50" fmla="*/ 4337462 h 6884861"/>
              <a:gd name="connsiteX51" fmla="*/ 0 w 11277600"/>
              <a:gd name="connsiteY51" fmla="*/ 3648976 h 6884861"/>
              <a:gd name="connsiteX52" fmla="*/ 0 w 11277600"/>
              <a:gd name="connsiteY52" fmla="*/ 3167036 h 6884861"/>
              <a:gd name="connsiteX53" fmla="*/ 0 w 11277600"/>
              <a:gd name="connsiteY53" fmla="*/ 2340853 h 6884861"/>
              <a:gd name="connsiteX54" fmla="*/ 0 w 11277600"/>
              <a:gd name="connsiteY54" fmla="*/ 1721215 h 6884861"/>
              <a:gd name="connsiteX55" fmla="*/ 0 w 11277600"/>
              <a:gd name="connsiteY55" fmla="*/ 963881 h 6884861"/>
              <a:gd name="connsiteX56" fmla="*/ 0 w 11277600"/>
              <a:gd name="connsiteY56" fmla="*/ 0 h 688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277600" h="6884861" extrusionOk="0">
                <a:moveTo>
                  <a:pt x="0" y="0"/>
                </a:moveTo>
                <a:cubicBezTo>
                  <a:pt x="179406" y="15963"/>
                  <a:pt x="437237" y="-12318"/>
                  <a:pt x="550612" y="0"/>
                </a:cubicBezTo>
                <a:cubicBezTo>
                  <a:pt x="663987" y="12318"/>
                  <a:pt x="1038969" y="-13561"/>
                  <a:pt x="1326776" y="0"/>
                </a:cubicBezTo>
                <a:cubicBezTo>
                  <a:pt x="1614583" y="13561"/>
                  <a:pt x="1671071" y="24687"/>
                  <a:pt x="1877389" y="0"/>
                </a:cubicBezTo>
                <a:cubicBezTo>
                  <a:pt x="2083707" y="-24687"/>
                  <a:pt x="2198473" y="3883"/>
                  <a:pt x="2428001" y="0"/>
                </a:cubicBezTo>
                <a:cubicBezTo>
                  <a:pt x="2657529" y="-3883"/>
                  <a:pt x="2741578" y="-20591"/>
                  <a:pt x="2865837" y="0"/>
                </a:cubicBezTo>
                <a:cubicBezTo>
                  <a:pt x="2990096" y="20591"/>
                  <a:pt x="3088755" y="-13299"/>
                  <a:pt x="3190897" y="0"/>
                </a:cubicBezTo>
                <a:cubicBezTo>
                  <a:pt x="3293039" y="13299"/>
                  <a:pt x="3708922" y="7888"/>
                  <a:pt x="3967062" y="0"/>
                </a:cubicBezTo>
                <a:cubicBezTo>
                  <a:pt x="4225202" y="-7888"/>
                  <a:pt x="4270094" y="19760"/>
                  <a:pt x="4517674" y="0"/>
                </a:cubicBezTo>
                <a:cubicBezTo>
                  <a:pt x="4765254" y="-19760"/>
                  <a:pt x="5002765" y="-29983"/>
                  <a:pt x="5181062" y="0"/>
                </a:cubicBezTo>
                <a:cubicBezTo>
                  <a:pt x="5359359" y="29983"/>
                  <a:pt x="5445526" y="7882"/>
                  <a:pt x="5618898" y="0"/>
                </a:cubicBezTo>
                <a:cubicBezTo>
                  <a:pt x="5792270" y="-7882"/>
                  <a:pt x="5901426" y="-8534"/>
                  <a:pt x="6169511" y="0"/>
                </a:cubicBezTo>
                <a:cubicBezTo>
                  <a:pt x="6437596" y="8534"/>
                  <a:pt x="6694948" y="22892"/>
                  <a:pt x="7058451" y="0"/>
                </a:cubicBezTo>
                <a:cubicBezTo>
                  <a:pt x="7421954" y="-22892"/>
                  <a:pt x="7524931" y="20331"/>
                  <a:pt x="7721839" y="0"/>
                </a:cubicBezTo>
                <a:cubicBezTo>
                  <a:pt x="7918747" y="-20331"/>
                  <a:pt x="8005231" y="-6471"/>
                  <a:pt x="8272451" y="0"/>
                </a:cubicBezTo>
                <a:cubicBezTo>
                  <a:pt x="8539671" y="6471"/>
                  <a:pt x="8682599" y="17401"/>
                  <a:pt x="8935840" y="0"/>
                </a:cubicBezTo>
                <a:cubicBezTo>
                  <a:pt x="9189081" y="-17401"/>
                  <a:pt x="9304203" y="-13534"/>
                  <a:pt x="9486452" y="0"/>
                </a:cubicBezTo>
                <a:cubicBezTo>
                  <a:pt x="9668701" y="13534"/>
                  <a:pt x="9799138" y="-10911"/>
                  <a:pt x="10037064" y="0"/>
                </a:cubicBezTo>
                <a:cubicBezTo>
                  <a:pt x="10274990" y="10911"/>
                  <a:pt x="10228759" y="-4218"/>
                  <a:pt x="10362124" y="0"/>
                </a:cubicBezTo>
                <a:cubicBezTo>
                  <a:pt x="10495489" y="4218"/>
                  <a:pt x="11017888" y="-33913"/>
                  <a:pt x="11277600" y="0"/>
                </a:cubicBezTo>
                <a:cubicBezTo>
                  <a:pt x="11250310" y="118656"/>
                  <a:pt x="11298522" y="376514"/>
                  <a:pt x="11277600" y="550789"/>
                </a:cubicBezTo>
                <a:cubicBezTo>
                  <a:pt x="11256678" y="725064"/>
                  <a:pt x="11254766" y="1083531"/>
                  <a:pt x="11277600" y="1239275"/>
                </a:cubicBezTo>
                <a:cubicBezTo>
                  <a:pt x="11300434" y="1395019"/>
                  <a:pt x="11275426" y="1683985"/>
                  <a:pt x="11277600" y="1927761"/>
                </a:cubicBezTo>
                <a:cubicBezTo>
                  <a:pt x="11279774" y="2171537"/>
                  <a:pt x="11297536" y="2254270"/>
                  <a:pt x="11277600" y="2547399"/>
                </a:cubicBezTo>
                <a:cubicBezTo>
                  <a:pt x="11257664" y="2840528"/>
                  <a:pt x="11283487" y="2920135"/>
                  <a:pt x="11277600" y="3098187"/>
                </a:cubicBezTo>
                <a:cubicBezTo>
                  <a:pt x="11271713" y="3276239"/>
                  <a:pt x="11294709" y="3604882"/>
                  <a:pt x="11277600" y="3786674"/>
                </a:cubicBezTo>
                <a:cubicBezTo>
                  <a:pt x="11260491" y="3968466"/>
                  <a:pt x="11300111" y="4193689"/>
                  <a:pt x="11277600" y="4544008"/>
                </a:cubicBezTo>
                <a:cubicBezTo>
                  <a:pt x="11255089" y="4894327"/>
                  <a:pt x="11282765" y="4927164"/>
                  <a:pt x="11277600" y="5301343"/>
                </a:cubicBezTo>
                <a:cubicBezTo>
                  <a:pt x="11272435" y="5675522"/>
                  <a:pt x="11298415" y="5724540"/>
                  <a:pt x="11277600" y="5852132"/>
                </a:cubicBezTo>
                <a:cubicBezTo>
                  <a:pt x="11256785" y="5979724"/>
                  <a:pt x="11291573" y="6489200"/>
                  <a:pt x="11277600" y="6884861"/>
                </a:cubicBezTo>
                <a:cubicBezTo>
                  <a:pt x="11063472" y="6889531"/>
                  <a:pt x="10589138" y="6840952"/>
                  <a:pt x="10388660" y="6884861"/>
                </a:cubicBezTo>
                <a:cubicBezTo>
                  <a:pt x="10188182" y="6928770"/>
                  <a:pt x="10146906" y="6872371"/>
                  <a:pt x="10063600" y="6884861"/>
                </a:cubicBezTo>
                <a:cubicBezTo>
                  <a:pt x="9980294" y="6897351"/>
                  <a:pt x="9447665" y="6897882"/>
                  <a:pt x="9174659" y="6884861"/>
                </a:cubicBezTo>
                <a:cubicBezTo>
                  <a:pt x="8901653" y="6871840"/>
                  <a:pt x="8731826" y="6857468"/>
                  <a:pt x="8511271" y="6884861"/>
                </a:cubicBezTo>
                <a:cubicBezTo>
                  <a:pt x="8290716" y="6912254"/>
                  <a:pt x="8258954" y="6878203"/>
                  <a:pt x="8073435" y="6884861"/>
                </a:cubicBezTo>
                <a:cubicBezTo>
                  <a:pt x="7887916" y="6891519"/>
                  <a:pt x="7591009" y="6854162"/>
                  <a:pt x="7184495" y="6884861"/>
                </a:cubicBezTo>
                <a:cubicBezTo>
                  <a:pt x="6777981" y="6915560"/>
                  <a:pt x="6867247" y="6871686"/>
                  <a:pt x="6633882" y="6884861"/>
                </a:cubicBezTo>
                <a:cubicBezTo>
                  <a:pt x="6400517" y="6898036"/>
                  <a:pt x="6134833" y="6892149"/>
                  <a:pt x="5857718" y="6884861"/>
                </a:cubicBezTo>
                <a:cubicBezTo>
                  <a:pt x="5580603" y="6877573"/>
                  <a:pt x="5500180" y="6916081"/>
                  <a:pt x="5194330" y="6884861"/>
                </a:cubicBezTo>
                <a:cubicBezTo>
                  <a:pt x="4888480" y="6853641"/>
                  <a:pt x="4936774" y="6889571"/>
                  <a:pt x="4869270" y="6884861"/>
                </a:cubicBezTo>
                <a:cubicBezTo>
                  <a:pt x="4801766" y="6880151"/>
                  <a:pt x="4521718" y="6914650"/>
                  <a:pt x="4205881" y="6884861"/>
                </a:cubicBezTo>
                <a:cubicBezTo>
                  <a:pt x="3890044" y="6855072"/>
                  <a:pt x="3769259" y="6909218"/>
                  <a:pt x="3655269" y="6884861"/>
                </a:cubicBezTo>
                <a:cubicBezTo>
                  <a:pt x="3541279" y="6860504"/>
                  <a:pt x="3345623" y="6901453"/>
                  <a:pt x="3104657" y="6884861"/>
                </a:cubicBezTo>
                <a:cubicBezTo>
                  <a:pt x="2863691" y="6868269"/>
                  <a:pt x="2614205" y="6922061"/>
                  <a:pt x="2328493" y="6884861"/>
                </a:cubicBezTo>
                <a:cubicBezTo>
                  <a:pt x="2042781" y="6847661"/>
                  <a:pt x="2034652" y="6885823"/>
                  <a:pt x="1777880" y="6884861"/>
                </a:cubicBezTo>
                <a:cubicBezTo>
                  <a:pt x="1521108" y="6883899"/>
                  <a:pt x="1207037" y="6922250"/>
                  <a:pt x="888940" y="6884861"/>
                </a:cubicBezTo>
                <a:cubicBezTo>
                  <a:pt x="570843" y="6847472"/>
                  <a:pt x="392673" y="6888459"/>
                  <a:pt x="0" y="6884861"/>
                </a:cubicBezTo>
                <a:cubicBezTo>
                  <a:pt x="21819" y="6695104"/>
                  <a:pt x="-16722" y="6627056"/>
                  <a:pt x="0" y="6402921"/>
                </a:cubicBezTo>
                <a:cubicBezTo>
                  <a:pt x="16722" y="6178786"/>
                  <a:pt x="14192" y="6144277"/>
                  <a:pt x="0" y="5920980"/>
                </a:cubicBezTo>
                <a:cubicBezTo>
                  <a:pt x="-14192" y="5697683"/>
                  <a:pt x="20036" y="5538685"/>
                  <a:pt x="0" y="5163646"/>
                </a:cubicBezTo>
                <a:cubicBezTo>
                  <a:pt x="-20036" y="4788607"/>
                  <a:pt x="17559" y="4698238"/>
                  <a:pt x="0" y="4337462"/>
                </a:cubicBezTo>
                <a:cubicBezTo>
                  <a:pt x="-17559" y="3976686"/>
                  <a:pt x="12633" y="3856227"/>
                  <a:pt x="0" y="3648976"/>
                </a:cubicBezTo>
                <a:cubicBezTo>
                  <a:pt x="-12633" y="3441725"/>
                  <a:pt x="-1740" y="3367562"/>
                  <a:pt x="0" y="3167036"/>
                </a:cubicBezTo>
                <a:cubicBezTo>
                  <a:pt x="1740" y="2966510"/>
                  <a:pt x="12767" y="2665023"/>
                  <a:pt x="0" y="2340853"/>
                </a:cubicBezTo>
                <a:cubicBezTo>
                  <a:pt x="-12767" y="2016683"/>
                  <a:pt x="14995" y="1990838"/>
                  <a:pt x="0" y="1721215"/>
                </a:cubicBezTo>
                <a:cubicBezTo>
                  <a:pt x="-14995" y="1451592"/>
                  <a:pt x="1413" y="1126372"/>
                  <a:pt x="0" y="963881"/>
                </a:cubicBezTo>
                <a:cubicBezTo>
                  <a:pt x="-1413" y="801390"/>
                  <a:pt x="-47604" y="296853"/>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flowchart&#10;&#10;Description automatically generated">
            <a:extLst>
              <a:ext uri="{FF2B5EF4-FFF2-40B4-BE49-F238E27FC236}">
                <a16:creationId xmlns:a16="http://schemas.microsoft.com/office/drawing/2014/main" id="{59DD5F32-D3DA-7A66-F034-DEEDC9AE30B6}"/>
              </a:ext>
            </a:extLst>
          </p:cNvPr>
          <p:cNvPicPr>
            <a:picLocks noChangeAspect="1"/>
          </p:cNvPicPr>
          <p:nvPr/>
        </p:nvPicPr>
        <p:blipFill>
          <a:blip r:embed="rId5"/>
          <a:stretch>
            <a:fillRect/>
          </a:stretch>
        </p:blipFill>
        <p:spPr>
          <a:xfrm>
            <a:off x="3824510" y="2171700"/>
            <a:ext cx="11110690" cy="6683132"/>
          </a:xfrm>
          <a:prstGeom prst="rect">
            <a:avLst/>
          </a:prstGeom>
        </p:spPr>
      </p:pic>
    </p:spTree>
    <p:extLst>
      <p:ext uri="{BB962C8B-B14F-4D97-AF65-F5344CB8AC3E}">
        <p14:creationId xmlns:p14="http://schemas.microsoft.com/office/powerpoint/2010/main" val="37754613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B3EE81BE-1E11-4221-0965-9A01A8DB362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AD6773-F3E1-C041-B25A-A9EC5D39162E}"/>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ED49CFCA-75C6-D866-10E2-CA53EF942718}"/>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BED54A23-8E2C-730E-51DC-D774DE3260ED}"/>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Dimension Warehouse</a:t>
            </a:r>
          </a:p>
        </p:txBody>
      </p:sp>
      <p:sp>
        <p:nvSpPr>
          <p:cNvPr id="8" name="Rectangle 7">
            <a:extLst>
              <a:ext uri="{FF2B5EF4-FFF2-40B4-BE49-F238E27FC236}">
                <a16:creationId xmlns:a16="http://schemas.microsoft.com/office/drawing/2014/main" id="{F00F6329-49F7-4156-F654-7453855D1A5A}"/>
              </a:ext>
            </a:extLst>
          </p:cNvPr>
          <p:cNvSpPr/>
          <p:nvPr/>
        </p:nvSpPr>
        <p:spPr>
          <a:xfrm>
            <a:off x="3748628" y="2041778"/>
            <a:ext cx="11277600" cy="6884861"/>
          </a:xfrm>
          <a:custGeom>
            <a:avLst/>
            <a:gdLst>
              <a:gd name="connsiteX0" fmla="*/ 0 w 11277600"/>
              <a:gd name="connsiteY0" fmla="*/ 0 h 6884861"/>
              <a:gd name="connsiteX1" fmla="*/ 550612 w 11277600"/>
              <a:gd name="connsiteY1" fmla="*/ 0 h 6884861"/>
              <a:gd name="connsiteX2" fmla="*/ 1326776 w 11277600"/>
              <a:gd name="connsiteY2" fmla="*/ 0 h 6884861"/>
              <a:gd name="connsiteX3" fmla="*/ 1877389 w 11277600"/>
              <a:gd name="connsiteY3" fmla="*/ 0 h 6884861"/>
              <a:gd name="connsiteX4" fmla="*/ 2428001 w 11277600"/>
              <a:gd name="connsiteY4" fmla="*/ 0 h 6884861"/>
              <a:gd name="connsiteX5" fmla="*/ 2865837 w 11277600"/>
              <a:gd name="connsiteY5" fmla="*/ 0 h 6884861"/>
              <a:gd name="connsiteX6" fmla="*/ 3190897 w 11277600"/>
              <a:gd name="connsiteY6" fmla="*/ 0 h 6884861"/>
              <a:gd name="connsiteX7" fmla="*/ 3967062 w 11277600"/>
              <a:gd name="connsiteY7" fmla="*/ 0 h 6884861"/>
              <a:gd name="connsiteX8" fmla="*/ 4517674 w 11277600"/>
              <a:gd name="connsiteY8" fmla="*/ 0 h 6884861"/>
              <a:gd name="connsiteX9" fmla="*/ 5181062 w 11277600"/>
              <a:gd name="connsiteY9" fmla="*/ 0 h 6884861"/>
              <a:gd name="connsiteX10" fmla="*/ 5618898 w 11277600"/>
              <a:gd name="connsiteY10" fmla="*/ 0 h 6884861"/>
              <a:gd name="connsiteX11" fmla="*/ 6169511 w 11277600"/>
              <a:gd name="connsiteY11" fmla="*/ 0 h 6884861"/>
              <a:gd name="connsiteX12" fmla="*/ 7058451 w 11277600"/>
              <a:gd name="connsiteY12" fmla="*/ 0 h 6884861"/>
              <a:gd name="connsiteX13" fmla="*/ 7721839 w 11277600"/>
              <a:gd name="connsiteY13" fmla="*/ 0 h 6884861"/>
              <a:gd name="connsiteX14" fmla="*/ 8272451 w 11277600"/>
              <a:gd name="connsiteY14" fmla="*/ 0 h 6884861"/>
              <a:gd name="connsiteX15" fmla="*/ 8935840 w 11277600"/>
              <a:gd name="connsiteY15" fmla="*/ 0 h 6884861"/>
              <a:gd name="connsiteX16" fmla="*/ 9486452 w 11277600"/>
              <a:gd name="connsiteY16" fmla="*/ 0 h 6884861"/>
              <a:gd name="connsiteX17" fmla="*/ 10037064 w 11277600"/>
              <a:gd name="connsiteY17" fmla="*/ 0 h 6884861"/>
              <a:gd name="connsiteX18" fmla="*/ 10362124 w 11277600"/>
              <a:gd name="connsiteY18" fmla="*/ 0 h 6884861"/>
              <a:gd name="connsiteX19" fmla="*/ 11277600 w 11277600"/>
              <a:gd name="connsiteY19" fmla="*/ 0 h 6884861"/>
              <a:gd name="connsiteX20" fmla="*/ 11277600 w 11277600"/>
              <a:gd name="connsiteY20" fmla="*/ 550789 h 6884861"/>
              <a:gd name="connsiteX21" fmla="*/ 11277600 w 11277600"/>
              <a:gd name="connsiteY21" fmla="*/ 1239275 h 6884861"/>
              <a:gd name="connsiteX22" fmla="*/ 11277600 w 11277600"/>
              <a:gd name="connsiteY22" fmla="*/ 1927761 h 6884861"/>
              <a:gd name="connsiteX23" fmla="*/ 11277600 w 11277600"/>
              <a:gd name="connsiteY23" fmla="*/ 2547399 h 6884861"/>
              <a:gd name="connsiteX24" fmla="*/ 11277600 w 11277600"/>
              <a:gd name="connsiteY24" fmla="*/ 3098187 h 6884861"/>
              <a:gd name="connsiteX25" fmla="*/ 11277600 w 11277600"/>
              <a:gd name="connsiteY25" fmla="*/ 3786674 h 6884861"/>
              <a:gd name="connsiteX26" fmla="*/ 11277600 w 11277600"/>
              <a:gd name="connsiteY26" fmla="*/ 4544008 h 6884861"/>
              <a:gd name="connsiteX27" fmla="*/ 11277600 w 11277600"/>
              <a:gd name="connsiteY27" fmla="*/ 5301343 h 6884861"/>
              <a:gd name="connsiteX28" fmla="*/ 11277600 w 11277600"/>
              <a:gd name="connsiteY28" fmla="*/ 5852132 h 6884861"/>
              <a:gd name="connsiteX29" fmla="*/ 11277600 w 11277600"/>
              <a:gd name="connsiteY29" fmla="*/ 6884861 h 6884861"/>
              <a:gd name="connsiteX30" fmla="*/ 10388660 w 11277600"/>
              <a:gd name="connsiteY30" fmla="*/ 6884861 h 6884861"/>
              <a:gd name="connsiteX31" fmla="*/ 10063600 w 11277600"/>
              <a:gd name="connsiteY31" fmla="*/ 6884861 h 6884861"/>
              <a:gd name="connsiteX32" fmla="*/ 9174659 w 11277600"/>
              <a:gd name="connsiteY32" fmla="*/ 6884861 h 6884861"/>
              <a:gd name="connsiteX33" fmla="*/ 8511271 w 11277600"/>
              <a:gd name="connsiteY33" fmla="*/ 6884861 h 6884861"/>
              <a:gd name="connsiteX34" fmla="*/ 8073435 w 11277600"/>
              <a:gd name="connsiteY34" fmla="*/ 6884861 h 6884861"/>
              <a:gd name="connsiteX35" fmla="*/ 7184495 w 11277600"/>
              <a:gd name="connsiteY35" fmla="*/ 6884861 h 6884861"/>
              <a:gd name="connsiteX36" fmla="*/ 6633882 w 11277600"/>
              <a:gd name="connsiteY36" fmla="*/ 6884861 h 6884861"/>
              <a:gd name="connsiteX37" fmla="*/ 5857718 w 11277600"/>
              <a:gd name="connsiteY37" fmla="*/ 6884861 h 6884861"/>
              <a:gd name="connsiteX38" fmla="*/ 5194330 w 11277600"/>
              <a:gd name="connsiteY38" fmla="*/ 6884861 h 6884861"/>
              <a:gd name="connsiteX39" fmla="*/ 4869270 w 11277600"/>
              <a:gd name="connsiteY39" fmla="*/ 6884861 h 6884861"/>
              <a:gd name="connsiteX40" fmla="*/ 4205881 w 11277600"/>
              <a:gd name="connsiteY40" fmla="*/ 6884861 h 6884861"/>
              <a:gd name="connsiteX41" fmla="*/ 3655269 w 11277600"/>
              <a:gd name="connsiteY41" fmla="*/ 6884861 h 6884861"/>
              <a:gd name="connsiteX42" fmla="*/ 3104657 w 11277600"/>
              <a:gd name="connsiteY42" fmla="*/ 6884861 h 6884861"/>
              <a:gd name="connsiteX43" fmla="*/ 2328493 w 11277600"/>
              <a:gd name="connsiteY43" fmla="*/ 6884861 h 6884861"/>
              <a:gd name="connsiteX44" fmla="*/ 1777880 w 11277600"/>
              <a:gd name="connsiteY44" fmla="*/ 6884861 h 6884861"/>
              <a:gd name="connsiteX45" fmla="*/ 888940 w 11277600"/>
              <a:gd name="connsiteY45" fmla="*/ 6884861 h 6884861"/>
              <a:gd name="connsiteX46" fmla="*/ 0 w 11277600"/>
              <a:gd name="connsiteY46" fmla="*/ 6884861 h 6884861"/>
              <a:gd name="connsiteX47" fmla="*/ 0 w 11277600"/>
              <a:gd name="connsiteY47" fmla="*/ 6402921 h 6884861"/>
              <a:gd name="connsiteX48" fmla="*/ 0 w 11277600"/>
              <a:gd name="connsiteY48" fmla="*/ 5920980 h 6884861"/>
              <a:gd name="connsiteX49" fmla="*/ 0 w 11277600"/>
              <a:gd name="connsiteY49" fmla="*/ 5163646 h 6884861"/>
              <a:gd name="connsiteX50" fmla="*/ 0 w 11277600"/>
              <a:gd name="connsiteY50" fmla="*/ 4337462 h 6884861"/>
              <a:gd name="connsiteX51" fmla="*/ 0 w 11277600"/>
              <a:gd name="connsiteY51" fmla="*/ 3648976 h 6884861"/>
              <a:gd name="connsiteX52" fmla="*/ 0 w 11277600"/>
              <a:gd name="connsiteY52" fmla="*/ 3167036 h 6884861"/>
              <a:gd name="connsiteX53" fmla="*/ 0 w 11277600"/>
              <a:gd name="connsiteY53" fmla="*/ 2340853 h 6884861"/>
              <a:gd name="connsiteX54" fmla="*/ 0 w 11277600"/>
              <a:gd name="connsiteY54" fmla="*/ 1721215 h 6884861"/>
              <a:gd name="connsiteX55" fmla="*/ 0 w 11277600"/>
              <a:gd name="connsiteY55" fmla="*/ 963881 h 6884861"/>
              <a:gd name="connsiteX56" fmla="*/ 0 w 11277600"/>
              <a:gd name="connsiteY56" fmla="*/ 0 h 688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277600" h="6884861" extrusionOk="0">
                <a:moveTo>
                  <a:pt x="0" y="0"/>
                </a:moveTo>
                <a:cubicBezTo>
                  <a:pt x="179406" y="15963"/>
                  <a:pt x="437237" y="-12318"/>
                  <a:pt x="550612" y="0"/>
                </a:cubicBezTo>
                <a:cubicBezTo>
                  <a:pt x="663987" y="12318"/>
                  <a:pt x="1038969" y="-13561"/>
                  <a:pt x="1326776" y="0"/>
                </a:cubicBezTo>
                <a:cubicBezTo>
                  <a:pt x="1614583" y="13561"/>
                  <a:pt x="1671071" y="24687"/>
                  <a:pt x="1877389" y="0"/>
                </a:cubicBezTo>
                <a:cubicBezTo>
                  <a:pt x="2083707" y="-24687"/>
                  <a:pt x="2198473" y="3883"/>
                  <a:pt x="2428001" y="0"/>
                </a:cubicBezTo>
                <a:cubicBezTo>
                  <a:pt x="2657529" y="-3883"/>
                  <a:pt x="2741578" y="-20591"/>
                  <a:pt x="2865837" y="0"/>
                </a:cubicBezTo>
                <a:cubicBezTo>
                  <a:pt x="2990096" y="20591"/>
                  <a:pt x="3088755" y="-13299"/>
                  <a:pt x="3190897" y="0"/>
                </a:cubicBezTo>
                <a:cubicBezTo>
                  <a:pt x="3293039" y="13299"/>
                  <a:pt x="3708922" y="7888"/>
                  <a:pt x="3967062" y="0"/>
                </a:cubicBezTo>
                <a:cubicBezTo>
                  <a:pt x="4225202" y="-7888"/>
                  <a:pt x="4270094" y="19760"/>
                  <a:pt x="4517674" y="0"/>
                </a:cubicBezTo>
                <a:cubicBezTo>
                  <a:pt x="4765254" y="-19760"/>
                  <a:pt x="5002765" y="-29983"/>
                  <a:pt x="5181062" y="0"/>
                </a:cubicBezTo>
                <a:cubicBezTo>
                  <a:pt x="5359359" y="29983"/>
                  <a:pt x="5445526" y="7882"/>
                  <a:pt x="5618898" y="0"/>
                </a:cubicBezTo>
                <a:cubicBezTo>
                  <a:pt x="5792270" y="-7882"/>
                  <a:pt x="5901426" y="-8534"/>
                  <a:pt x="6169511" y="0"/>
                </a:cubicBezTo>
                <a:cubicBezTo>
                  <a:pt x="6437596" y="8534"/>
                  <a:pt x="6694948" y="22892"/>
                  <a:pt x="7058451" y="0"/>
                </a:cubicBezTo>
                <a:cubicBezTo>
                  <a:pt x="7421954" y="-22892"/>
                  <a:pt x="7524931" y="20331"/>
                  <a:pt x="7721839" y="0"/>
                </a:cubicBezTo>
                <a:cubicBezTo>
                  <a:pt x="7918747" y="-20331"/>
                  <a:pt x="8005231" y="-6471"/>
                  <a:pt x="8272451" y="0"/>
                </a:cubicBezTo>
                <a:cubicBezTo>
                  <a:pt x="8539671" y="6471"/>
                  <a:pt x="8682599" y="17401"/>
                  <a:pt x="8935840" y="0"/>
                </a:cubicBezTo>
                <a:cubicBezTo>
                  <a:pt x="9189081" y="-17401"/>
                  <a:pt x="9304203" y="-13534"/>
                  <a:pt x="9486452" y="0"/>
                </a:cubicBezTo>
                <a:cubicBezTo>
                  <a:pt x="9668701" y="13534"/>
                  <a:pt x="9799138" y="-10911"/>
                  <a:pt x="10037064" y="0"/>
                </a:cubicBezTo>
                <a:cubicBezTo>
                  <a:pt x="10274990" y="10911"/>
                  <a:pt x="10228759" y="-4218"/>
                  <a:pt x="10362124" y="0"/>
                </a:cubicBezTo>
                <a:cubicBezTo>
                  <a:pt x="10495489" y="4218"/>
                  <a:pt x="11017888" y="-33913"/>
                  <a:pt x="11277600" y="0"/>
                </a:cubicBezTo>
                <a:cubicBezTo>
                  <a:pt x="11250310" y="118656"/>
                  <a:pt x="11298522" y="376514"/>
                  <a:pt x="11277600" y="550789"/>
                </a:cubicBezTo>
                <a:cubicBezTo>
                  <a:pt x="11256678" y="725064"/>
                  <a:pt x="11254766" y="1083531"/>
                  <a:pt x="11277600" y="1239275"/>
                </a:cubicBezTo>
                <a:cubicBezTo>
                  <a:pt x="11300434" y="1395019"/>
                  <a:pt x="11275426" y="1683985"/>
                  <a:pt x="11277600" y="1927761"/>
                </a:cubicBezTo>
                <a:cubicBezTo>
                  <a:pt x="11279774" y="2171537"/>
                  <a:pt x="11297536" y="2254270"/>
                  <a:pt x="11277600" y="2547399"/>
                </a:cubicBezTo>
                <a:cubicBezTo>
                  <a:pt x="11257664" y="2840528"/>
                  <a:pt x="11283487" y="2920135"/>
                  <a:pt x="11277600" y="3098187"/>
                </a:cubicBezTo>
                <a:cubicBezTo>
                  <a:pt x="11271713" y="3276239"/>
                  <a:pt x="11294709" y="3604882"/>
                  <a:pt x="11277600" y="3786674"/>
                </a:cubicBezTo>
                <a:cubicBezTo>
                  <a:pt x="11260491" y="3968466"/>
                  <a:pt x="11300111" y="4193689"/>
                  <a:pt x="11277600" y="4544008"/>
                </a:cubicBezTo>
                <a:cubicBezTo>
                  <a:pt x="11255089" y="4894327"/>
                  <a:pt x="11282765" y="4927164"/>
                  <a:pt x="11277600" y="5301343"/>
                </a:cubicBezTo>
                <a:cubicBezTo>
                  <a:pt x="11272435" y="5675522"/>
                  <a:pt x="11298415" y="5724540"/>
                  <a:pt x="11277600" y="5852132"/>
                </a:cubicBezTo>
                <a:cubicBezTo>
                  <a:pt x="11256785" y="5979724"/>
                  <a:pt x="11291573" y="6489200"/>
                  <a:pt x="11277600" y="6884861"/>
                </a:cubicBezTo>
                <a:cubicBezTo>
                  <a:pt x="11063472" y="6889531"/>
                  <a:pt x="10589138" y="6840952"/>
                  <a:pt x="10388660" y="6884861"/>
                </a:cubicBezTo>
                <a:cubicBezTo>
                  <a:pt x="10188182" y="6928770"/>
                  <a:pt x="10146906" y="6872371"/>
                  <a:pt x="10063600" y="6884861"/>
                </a:cubicBezTo>
                <a:cubicBezTo>
                  <a:pt x="9980294" y="6897351"/>
                  <a:pt x="9447665" y="6897882"/>
                  <a:pt x="9174659" y="6884861"/>
                </a:cubicBezTo>
                <a:cubicBezTo>
                  <a:pt x="8901653" y="6871840"/>
                  <a:pt x="8731826" y="6857468"/>
                  <a:pt x="8511271" y="6884861"/>
                </a:cubicBezTo>
                <a:cubicBezTo>
                  <a:pt x="8290716" y="6912254"/>
                  <a:pt x="8258954" y="6878203"/>
                  <a:pt x="8073435" y="6884861"/>
                </a:cubicBezTo>
                <a:cubicBezTo>
                  <a:pt x="7887916" y="6891519"/>
                  <a:pt x="7591009" y="6854162"/>
                  <a:pt x="7184495" y="6884861"/>
                </a:cubicBezTo>
                <a:cubicBezTo>
                  <a:pt x="6777981" y="6915560"/>
                  <a:pt x="6867247" y="6871686"/>
                  <a:pt x="6633882" y="6884861"/>
                </a:cubicBezTo>
                <a:cubicBezTo>
                  <a:pt x="6400517" y="6898036"/>
                  <a:pt x="6134833" y="6892149"/>
                  <a:pt x="5857718" y="6884861"/>
                </a:cubicBezTo>
                <a:cubicBezTo>
                  <a:pt x="5580603" y="6877573"/>
                  <a:pt x="5500180" y="6916081"/>
                  <a:pt x="5194330" y="6884861"/>
                </a:cubicBezTo>
                <a:cubicBezTo>
                  <a:pt x="4888480" y="6853641"/>
                  <a:pt x="4936774" y="6889571"/>
                  <a:pt x="4869270" y="6884861"/>
                </a:cubicBezTo>
                <a:cubicBezTo>
                  <a:pt x="4801766" y="6880151"/>
                  <a:pt x="4521718" y="6914650"/>
                  <a:pt x="4205881" y="6884861"/>
                </a:cubicBezTo>
                <a:cubicBezTo>
                  <a:pt x="3890044" y="6855072"/>
                  <a:pt x="3769259" y="6909218"/>
                  <a:pt x="3655269" y="6884861"/>
                </a:cubicBezTo>
                <a:cubicBezTo>
                  <a:pt x="3541279" y="6860504"/>
                  <a:pt x="3345623" y="6901453"/>
                  <a:pt x="3104657" y="6884861"/>
                </a:cubicBezTo>
                <a:cubicBezTo>
                  <a:pt x="2863691" y="6868269"/>
                  <a:pt x="2614205" y="6922061"/>
                  <a:pt x="2328493" y="6884861"/>
                </a:cubicBezTo>
                <a:cubicBezTo>
                  <a:pt x="2042781" y="6847661"/>
                  <a:pt x="2034652" y="6885823"/>
                  <a:pt x="1777880" y="6884861"/>
                </a:cubicBezTo>
                <a:cubicBezTo>
                  <a:pt x="1521108" y="6883899"/>
                  <a:pt x="1207037" y="6922250"/>
                  <a:pt x="888940" y="6884861"/>
                </a:cubicBezTo>
                <a:cubicBezTo>
                  <a:pt x="570843" y="6847472"/>
                  <a:pt x="392673" y="6888459"/>
                  <a:pt x="0" y="6884861"/>
                </a:cubicBezTo>
                <a:cubicBezTo>
                  <a:pt x="21819" y="6695104"/>
                  <a:pt x="-16722" y="6627056"/>
                  <a:pt x="0" y="6402921"/>
                </a:cubicBezTo>
                <a:cubicBezTo>
                  <a:pt x="16722" y="6178786"/>
                  <a:pt x="14192" y="6144277"/>
                  <a:pt x="0" y="5920980"/>
                </a:cubicBezTo>
                <a:cubicBezTo>
                  <a:pt x="-14192" y="5697683"/>
                  <a:pt x="20036" y="5538685"/>
                  <a:pt x="0" y="5163646"/>
                </a:cubicBezTo>
                <a:cubicBezTo>
                  <a:pt x="-20036" y="4788607"/>
                  <a:pt x="17559" y="4698238"/>
                  <a:pt x="0" y="4337462"/>
                </a:cubicBezTo>
                <a:cubicBezTo>
                  <a:pt x="-17559" y="3976686"/>
                  <a:pt x="12633" y="3856227"/>
                  <a:pt x="0" y="3648976"/>
                </a:cubicBezTo>
                <a:cubicBezTo>
                  <a:pt x="-12633" y="3441725"/>
                  <a:pt x="-1740" y="3367562"/>
                  <a:pt x="0" y="3167036"/>
                </a:cubicBezTo>
                <a:cubicBezTo>
                  <a:pt x="1740" y="2966510"/>
                  <a:pt x="12767" y="2665023"/>
                  <a:pt x="0" y="2340853"/>
                </a:cubicBezTo>
                <a:cubicBezTo>
                  <a:pt x="-12767" y="2016683"/>
                  <a:pt x="14995" y="1990838"/>
                  <a:pt x="0" y="1721215"/>
                </a:cubicBezTo>
                <a:cubicBezTo>
                  <a:pt x="-14995" y="1451592"/>
                  <a:pt x="1413" y="1126372"/>
                  <a:pt x="0" y="963881"/>
                </a:cubicBezTo>
                <a:cubicBezTo>
                  <a:pt x="-1413" y="801390"/>
                  <a:pt x="-47604" y="296853"/>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process&#10;&#10;Description automatically generated">
            <a:extLst>
              <a:ext uri="{FF2B5EF4-FFF2-40B4-BE49-F238E27FC236}">
                <a16:creationId xmlns:a16="http://schemas.microsoft.com/office/drawing/2014/main" id="{2146B733-96B5-755F-6F74-6483C734DAD0}"/>
              </a:ext>
            </a:extLst>
          </p:cNvPr>
          <p:cNvPicPr>
            <a:picLocks noChangeAspect="1"/>
          </p:cNvPicPr>
          <p:nvPr/>
        </p:nvPicPr>
        <p:blipFill>
          <a:blip r:embed="rId5"/>
          <a:stretch>
            <a:fillRect/>
          </a:stretch>
        </p:blipFill>
        <p:spPr>
          <a:xfrm>
            <a:off x="3824510" y="2159626"/>
            <a:ext cx="11110690" cy="6641474"/>
          </a:xfrm>
          <a:prstGeom prst="rect">
            <a:avLst/>
          </a:prstGeom>
        </p:spPr>
      </p:pic>
    </p:spTree>
    <p:extLst>
      <p:ext uri="{BB962C8B-B14F-4D97-AF65-F5344CB8AC3E}">
        <p14:creationId xmlns:p14="http://schemas.microsoft.com/office/powerpoint/2010/main" val="114472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p:cNvGrpSpPr/>
        <p:nvPr/>
      </p:nvGrpSpPr>
      <p:grpSpPr>
        <a:xfrm>
          <a:off x="0" y="0"/>
          <a:ext cx="0" cy="0"/>
          <a:chOff x="0" y="0"/>
          <a:chExt cx="0" cy="0"/>
        </a:xfrm>
      </p:grpSpPr>
      <p:sp>
        <p:nvSpPr>
          <p:cNvPr id="2" name="Freeform 2"/>
          <p:cNvSpPr/>
          <p:nvPr/>
        </p:nvSpPr>
        <p:spPr>
          <a:xfrm>
            <a:off x="14589113" y="-1764625"/>
            <a:ext cx="6856917" cy="6507838"/>
          </a:xfrm>
          <a:custGeom>
            <a:avLst/>
            <a:gdLst/>
            <a:ahLst/>
            <a:cxnLst/>
            <a:rect l="l" t="t" r="r" b="b"/>
            <a:pathLst>
              <a:path w="6856917" h="6507838">
                <a:moveTo>
                  <a:pt x="0" y="0"/>
                </a:moveTo>
                <a:lnTo>
                  <a:pt x="6856917" y="0"/>
                </a:lnTo>
                <a:lnTo>
                  <a:pt x="6856917" y="6507837"/>
                </a:lnTo>
                <a:lnTo>
                  <a:pt x="0" y="6507837"/>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962400" y="419100"/>
            <a:ext cx="13605232" cy="1731575"/>
          </a:xfrm>
          <a:custGeom>
            <a:avLst/>
            <a:gdLst/>
            <a:ahLst/>
            <a:cxnLst/>
            <a:rect l="l" t="t" r="r" b="b"/>
            <a:pathLst>
              <a:path w="13605232" h="1731575">
                <a:moveTo>
                  <a:pt x="0" y="0"/>
                </a:moveTo>
                <a:lnTo>
                  <a:pt x="13605232" y="0"/>
                </a:lnTo>
                <a:lnTo>
                  <a:pt x="13605232" y="1731575"/>
                </a:lnTo>
                <a:lnTo>
                  <a:pt x="0" y="1731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341010" y="5276264"/>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6"/>
            <a:stretch>
              <a:fillRect/>
            </a:stretch>
          </a:blipFill>
        </p:spPr>
        <p:txBody>
          <a:bodyPr/>
          <a:lstStyle/>
          <a:p>
            <a:endParaRPr lang="en-US"/>
          </a:p>
        </p:txBody>
      </p:sp>
      <p:sp>
        <p:nvSpPr>
          <p:cNvPr id="5" name="Freeform 5"/>
          <p:cNvSpPr/>
          <p:nvPr/>
        </p:nvSpPr>
        <p:spPr>
          <a:xfrm>
            <a:off x="-4916128" y="3569772"/>
            <a:ext cx="7875378" cy="8104361"/>
          </a:xfrm>
          <a:custGeom>
            <a:avLst/>
            <a:gdLst/>
            <a:ahLst/>
            <a:cxnLst/>
            <a:rect l="l" t="t" r="r" b="b"/>
            <a:pathLst>
              <a:path w="7875378" h="8104361">
                <a:moveTo>
                  <a:pt x="0" y="0"/>
                </a:moveTo>
                <a:lnTo>
                  <a:pt x="7875378" y="0"/>
                </a:lnTo>
                <a:lnTo>
                  <a:pt x="7875378" y="8104361"/>
                </a:lnTo>
                <a:lnTo>
                  <a:pt x="0" y="8104361"/>
                </a:lnTo>
                <a:lnTo>
                  <a:pt x="0" y="0"/>
                </a:lnTo>
                <a:close/>
              </a:path>
            </a:pathLst>
          </a:custGeom>
          <a:blipFill>
            <a:blip r:embed="rId7">
              <a:alphaModFix amt="57000"/>
              <a:extLst>
                <a:ext uri="{96DAC541-7B7A-43D3-8B79-37D633B846F1}">
                  <asvg:svgBlip xmlns:asvg="http://schemas.microsoft.com/office/drawing/2016/SVG/main" r:embed="rId8"/>
                </a:ext>
              </a:extLst>
            </a:blip>
            <a:stretch>
              <a:fillRect/>
            </a:stretch>
          </a:blipFill>
        </p:spPr>
        <p:txBody>
          <a:bodyPr/>
          <a:lstStyle/>
          <a:p>
            <a:endParaRPr lang="en-US"/>
          </a:p>
        </p:txBody>
      </p:sp>
      <p:graphicFrame>
        <p:nvGraphicFramePr>
          <p:cNvPr id="6" name="Table 6"/>
          <p:cNvGraphicFramePr>
            <a:graphicFrameLocks noGrp="1"/>
          </p:cNvGraphicFramePr>
          <p:nvPr>
            <p:extLst>
              <p:ext uri="{D42A27DB-BD31-4B8C-83A1-F6EECF244321}">
                <p14:modId xmlns:p14="http://schemas.microsoft.com/office/powerpoint/2010/main" val="2835837869"/>
              </p:ext>
            </p:extLst>
          </p:nvPr>
        </p:nvGraphicFramePr>
        <p:xfrm>
          <a:off x="990600" y="2705100"/>
          <a:ext cx="16708405" cy="5427980"/>
        </p:xfrm>
        <a:graphic>
          <a:graphicData uri="http://schemas.openxmlformats.org/drawingml/2006/table">
            <a:tbl>
              <a:tblPr/>
              <a:tblGrid>
                <a:gridCol w="4177101">
                  <a:extLst>
                    <a:ext uri="{9D8B030D-6E8A-4147-A177-3AD203B41FA5}">
                      <a16:colId xmlns:a16="http://schemas.microsoft.com/office/drawing/2014/main" val="20000"/>
                    </a:ext>
                  </a:extLst>
                </a:gridCol>
                <a:gridCol w="3823899">
                  <a:extLst>
                    <a:ext uri="{9D8B030D-6E8A-4147-A177-3AD203B41FA5}">
                      <a16:colId xmlns:a16="http://schemas.microsoft.com/office/drawing/2014/main" val="20001"/>
                    </a:ext>
                  </a:extLst>
                </a:gridCol>
                <a:gridCol w="5620950">
                  <a:extLst>
                    <a:ext uri="{9D8B030D-6E8A-4147-A177-3AD203B41FA5}">
                      <a16:colId xmlns:a16="http://schemas.microsoft.com/office/drawing/2014/main" val="20002"/>
                    </a:ext>
                  </a:extLst>
                </a:gridCol>
                <a:gridCol w="3086455">
                  <a:extLst>
                    <a:ext uri="{9D8B030D-6E8A-4147-A177-3AD203B41FA5}">
                      <a16:colId xmlns:a16="http://schemas.microsoft.com/office/drawing/2014/main" val="20003"/>
                    </a:ext>
                  </a:extLst>
                </a:gridCol>
              </a:tblGrid>
              <a:tr h="990600">
                <a:tc>
                  <a:txBody>
                    <a:bodyPr/>
                    <a:lstStyle/>
                    <a:p>
                      <a:pPr algn="ctr">
                        <a:lnSpc>
                          <a:spcPts val="4900"/>
                        </a:lnSpc>
                        <a:defRPr/>
                      </a:pPr>
                      <a:r>
                        <a:rPr lang="en-US" sz="1600" b="1" dirty="0">
                          <a:solidFill>
                            <a:srgbClr val="000000"/>
                          </a:solidFill>
                          <a:latin typeface="Asap Bold" panose="020B0604020202020204" charset="0"/>
                          <a:ea typeface="Asap Bold"/>
                          <a:cs typeface="Asap Bold"/>
                          <a:sym typeface="Asap Bold"/>
                        </a:rPr>
                        <a:t>HỌ VÀ TÊN</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solidFill>
                      <a:srgbClr val="5CE1E6"/>
                    </a:solidFill>
                  </a:tcPr>
                </a:tc>
                <a:tc>
                  <a:txBody>
                    <a:bodyPr/>
                    <a:lstStyle/>
                    <a:p>
                      <a:pPr algn="ctr">
                        <a:lnSpc>
                          <a:spcPts val="4900"/>
                        </a:lnSpc>
                        <a:defRPr/>
                      </a:pPr>
                      <a:r>
                        <a:rPr lang="en-US" sz="1600" b="1">
                          <a:solidFill>
                            <a:srgbClr val="000000"/>
                          </a:solidFill>
                          <a:latin typeface="Asap Bold" panose="020B0604020202020204" charset="0"/>
                          <a:ea typeface="Asap Bold"/>
                          <a:cs typeface="Asap Bold"/>
                          <a:sym typeface="Asap Bold"/>
                        </a:rPr>
                        <a:t>MSSV</a:t>
                      </a:r>
                      <a:endParaRPr lang="en-US" sz="160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solidFill>
                      <a:srgbClr val="5CE1E6"/>
                    </a:solidFill>
                  </a:tcPr>
                </a:tc>
                <a:tc>
                  <a:txBody>
                    <a:bodyPr/>
                    <a:lstStyle/>
                    <a:p>
                      <a:pPr algn="ctr">
                        <a:lnSpc>
                          <a:spcPts val="4900"/>
                        </a:lnSpc>
                        <a:defRPr/>
                      </a:pPr>
                      <a:r>
                        <a:rPr lang="en-US" sz="1600" b="1" dirty="0">
                          <a:solidFill>
                            <a:srgbClr val="000000"/>
                          </a:solidFill>
                          <a:latin typeface="Asap Bold" panose="020B0604020202020204" charset="0"/>
                          <a:ea typeface="Asap Bold"/>
                          <a:cs typeface="Asap Bold"/>
                          <a:sym typeface="Asap Bold"/>
                        </a:rPr>
                        <a:t>NHIỆM VỤ</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solidFill>
                      <a:srgbClr val="5CE1E6"/>
                    </a:solidFill>
                  </a:tcPr>
                </a:tc>
                <a:tc>
                  <a:txBody>
                    <a:bodyPr/>
                    <a:lstStyle/>
                    <a:p>
                      <a:pPr algn="ctr">
                        <a:lnSpc>
                          <a:spcPts val="4900"/>
                        </a:lnSpc>
                        <a:defRPr/>
                      </a:pPr>
                      <a:r>
                        <a:rPr lang="en-US" sz="1600" b="1">
                          <a:solidFill>
                            <a:srgbClr val="000000"/>
                          </a:solidFill>
                          <a:latin typeface="Asap Bold" panose="020B0604020202020204" charset="0"/>
                          <a:ea typeface="Asap Bold"/>
                          <a:cs typeface="Asap Bold"/>
                          <a:sym typeface="Asap Bold"/>
                        </a:rPr>
                        <a:t>TỈ LỆ HOÀN THÀNH</a:t>
                      </a:r>
                      <a:endParaRPr lang="en-US" sz="160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solidFill>
                      <a:srgbClr val="5CE1E6"/>
                    </a:solidFill>
                  </a:tcPr>
                </a:tc>
                <a:extLst>
                  <a:ext uri="{0D108BD9-81ED-4DB2-BD59-A6C34878D82A}">
                    <a16:rowId xmlns:a16="http://schemas.microsoft.com/office/drawing/2014/main" val="10000"/>
                  </a:ext>
                </a:extLst>
              </a:tr>
              <a:tr h="838200">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a:latin typeface="Asap Bold" panose="020B0604020202020204" charset="0"/>
                        </a:rPr>
                        <a:t>Nguyễn Ngọc Lâm</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a:latin typeface="Asap Bold" panose="020B0604020202020204" charset="0"/>
                        </a:rPr>
                        <a:t>2001215906</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l" defTabSz="914400" rtl="0" eaLnBrk="1" fontAlgn="auto" latinLnBrk="0" hangingPunct="1">
                        <a:lnSpc>
                          <a:spcPts val="4339"/>
                        </a:lnSpc>
                        <a:spcBef>
                          <a:spcPts val="0"/>
                        </a:spcBef>
                        <a:spcAft>
                          <a:spcPts val="0"/>
                        </a:spcAft>
                        <a:buClrTx/>
                        <a:buSzTx/>
                        <a:buFont typeface="Arial" panose="020B0604020202020204" pitchFamily="34" charset="0"/>
                        <a:buNone/>
                        <a:tabLst/>
                        <a:defRPr/>
                      </a:pPr>
                      <a:r>
                        <a:rPr lang="en-US" sz="1600" b="1" dirty="0" err="1">
                          <a:solidFill>
                            <a:srgbClr val="000000"/>
                          </a:solidFill>
                          <a:latin typeface="Asap Bold" panose="020B0604020202020204" charset="0"/>
                          <a:ea typeface="Asap Bold"/>
                          <a:cs typeface="Asap Bold"/>
                          <a:sym typeface="Asap Bold"/>
                        </a:rPr>
                        <a:t>Phân</a:t>
                      </a:r>
                      <a:r>
                        <a:rPr lang="en-US" sz="1600" b="1" dirty="0">
                          <a:solidFill>
                            <a:srgbClr val="000000"/>
                          </a:solidFill>
                          <a:latin typeface="Asap Bold" panose="020B0604020202020204" charset="0"/>
                          <a:ea typeface="Asap Bold"/>
                          <a:cs typeface="Asap Bold"/>
                          <a:sym typeface="Asap Bold"/>
                        </a:rPr>
                        <a:t> </a:t>
                      </a:r>
                      <a:r>
                        <a:rPr lang="en-US" sz="1600" b="1" dirty="0" err="1">
                          <a:solidFill>
                            <a:srgbClr val="000000"/>
                          </a:solidFill>
                          <a:latin typeface="Asap Bold" panose="020B0604020202020204" charset="0"/>
                          <a:ea typeface="Asap Bold"/>
                          <a:cs typeface="Asap Bold"/>
                          <a:sym typeface="Asap Bold"/>
                        </a:rPr>
                        <a:t>tích</a:t>
                      </a:r>
                      <a:r>
                        <a:rPr lang="en-US" sz="1600" b="1" dirty="0">
                          <a:solidFill>
                            <a:srgbClr val="000000"/>
                          </a:solidFill>
                          <a:latin typeface="Asap Bold" panose="020B0604020202020204" charset="0"/>
                          <a:ea typeface="Asap Bold"/>
                          <a:cs typeface="Asap Bold"/>
                          <a:sym typeface="Asap Bold"/>
                        </a:rPr>
                        <a:t> </a:t>
                      </a:r>
                      <a:r>
                        <a:rPr lang="en-US" sz="1600" b="1" dirty="0" err="1">
                          <a:solidFill>
                            <a:srgbClr val="000000"/>
                          </a:solidFill>
                          <a:latin typeface="Asap Bold" panose="020B0604020202020204" charset="0"/>
                          <a:ea typeface="Asap Bold"/>
                          <a:cs typeface="Asap Bold"/>
                          <a:sym typeface="Asap Bold"/>
                        </a:rPr>
                        <a:t>dữ</a:t>
                      </a:r>
                      <a:r>
                        <a:rPr lang="en-US" sz="1600" b="1" dirty="0">
                          <a:solidFill>
                            <a:srgbClr val="000000"/>
                          </a:solidFill>
                          <a:latin typeface="Asap Bold" panose="020B0604020202020204" charset="0"/>
                          <a:ea typeface="Asap Bold"/>
                          <a:cs typeface="Asap Bold"/>
                          <a:sym typeface="Asap Bold"/>
                        </a:rPr>
                        <a:t> </a:t>
                      </a:r>
                      <a:r>
                        <a:rPr lang="en-US" sz="1600" b="1" dirty="0" err="1">
                          <a:solidFill>
                            <a:srgbClr val="000000"/>
                          </a:solidFill>
                          <a:latin typeface="Asap Bold" panose="020B0604020202020204" charset="0"/>
                          <a:ea typeface="Asap Bold"/>
                          <a:cs typeface="Asap Bold"/>
                          <a:sym typeface="Asap Bold"/>
                        </a:rPr>
                        <a:t>liệu</a:t>
                      </a:r>
                      <a:r>
                        <a:rPr lang="en-US" sz="1600" b="1" dirty="0">
                          <a:solidFill>
                            <a:srgbClr val="000000"/>
                          </a:solidFill>
                          <a:latin typeface="Asap Bold" panose="020B0604020202020204" charset="0"/>
                          <a:ea typeface="Asap Bold"/>
                          <a:cs typeface="Asap Bold"/>
                          <a:sym typeface="Asap Bold"/>
                        </a:rPr>
                        <a:t> SSAS, SSIS</a:t>
                      </a:r>
                    </a:p>
                  </a:txBody>
                  <a:tcPr marL="190500" marR="190500" marT="190500" marB="190500">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a:latin typeface="Asap Bold" panose="020B0604020202020204" charset="0"/>
                        </a:rPr>
                        <a:t>100%</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extLst>
                  <a:ext uri="{0D108BD9-81ED-4DB2-BD59-A6C34878D82A}">
                    <a16:rowId xmlns:a16="http://schemas.microsoft.com/office/drawing/2014/main" val="10001"/>
                  </a:ext>
                </a:extLst>
              </a:tr>
              <a:tr h="825500">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a:latin typeface="Asap Bold" panose="020B0604020202020204" charset="0"/>
                        </a:rPr>
                        <a:t>Nguyễn Lê Phong</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a:latin typeface="Asap Bold" panose="020B0604020202020204" charset="0"/>
                        </a:rPr>
                        <a:t>2001210503</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l" defTabSz="914400" rtl="0" eaLnBrk="1" fontAlgn="auto" latinLnBrk="0" hangingPunct="1">
                        <a:lnSpc>
                          <a:spcPts val="4339"/>
                        </a:lnSpc>
                        <a:spcBef>
                          <a:spcPts val="0"/>
                        </a:spcBef>
                        <a:spcAft>
                          <a:spcPts val="0"/>
                        </a:spcAft>
                        <a:buClrTx/>
                        <a:buSzTx/>
                        <a:buFont typeface="Arial" panose="020B0604020202020204" pitchFamily="34" charset="0"/>
                        <a:buNone/>
                        <a:tabLst/>
                        <a:defRPr/>
                      </a:pPr>
                      <a:r>
                        <a:rPr lang="en-US" sz="1600" b="1">
                          <a:solidFill>
                            <a:srgbClr val="000000"/>
                          </a:solidFill>
                          <a:latin typeface="Asap Bold" panose="020B0604020202020204" charset="0"/>
                          <a:ea typeface="Asap Bold"/>
                          <a:cs typeface="Asap Bold"/>
                          <a:sym typeface="Asap Bold"/>
                        </a:rPr>
                        <a:t>Kết nối SSAS với WindowForms và xử lý</a:t>
                      </a:r>
                      <a:endParaRPr lang="en-US" sz="1600" b="1" dirty="0">
                        <a:solidFill>
                          <a:srgbClr val="000000"/>
                        </a:solidFill>
                        <a:latin typeface="Asap Bold" panose="020B0604020202020204" charset="0"/>
                        <a:ea typeface="Asap Bold"/>
                        <a:cs typeface="Asap Bold"/>
                        <a:sym typeface="Asap Bold"/>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algn="ctr">
                        <a:lnSpc>
                          <a:spcPts val="4339"/>
                        </a:lnSpc>
                        <a:defRPr/>
                      </a:pPr>
                      <a:r>
                        <a:rPr lang="en-US" sz="1600">
                          <a:latin typeface="Asap Bold" panose="020B0604020202020204" charset="0"/>
                        </a:rPr>
                        <a:t>100%</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extLst>
                  <a:ext uri="{0D108BD9-81ED-4DB2-BD59-A6C34878D82A}">
                    <a16:rowId xmlns:a16="http://schemas.microsoft.com/office/drawing/2014/main" val="10002"/>
                  </a:ext>
                </a:extLst>
              </a:tr>
              <a:tr h="736600">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a:latin typeface="Asap Bold" panose="020B0604020202020204" charset="0"/>
                        </a:rPr>
                        <a:t>Trần Gia Bảo</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b="1" kern="1200">
                          <a:solidFill>
                            <a:srgbClr val="000000"/>
                          </a:solidFill>
                          <a:latin typeface="Asap Bold" panose="020B0604020202020204" charset="0"/>
                        </a:rPr>
                        <a:t>2001210328</a:t>
                      </a:r>
                      <a:endParaRPr lang="en-US" sz="1600" b="1" kern="1200" dirty="0">
                        <a:solidFill>
                          <a:srgbClr val="000000"/>
                        </a:solidFill>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l" defTabSz="914400" rtl="0" eaLnBrk="1" fontAlgn="auto" latinLnBrk="0" hangingPunct="1">
                        <a:lnSpc>
                          <a:spcPts val="4339"/>
                        </a:lnSpc>
                        <a:spcBef>
                          <a:spcPts val="0"/>
                        </a:spcBef>
                        <a:spcAft>
                          <a:spcPts val="0"/>
                        </a:spcAft>
                        <a:buClrTx/>
                        <a:buSzTx/>
                        <a:buFont typeface="Arial" panose="020B0604020202020204" pitchFamily="34" charset="0"/>
                        <a:buNone/>
                        <a:tabLst/>
                        <a:defRPr/>
                      </a:pPr>
                      <a:r>
                        <a:rPr lang="en-US" sz="1600" b="1">
                          <a:solidFill>
                            <a:srgbClr val="000000"/>
                          </a:solidFill>
                          <a:latin typeface="Asap Bold" panose="020B0604020202020204" charset="0"/>
                          <a:ea typeface="Asap Bold"/>
                          <a:cs typeface="Asap Bold"/>
                          <a:sym typeface="Asap Bold"/>
                        </a:rPr>
                        <a:t>Chỉnh sửa word và truy vấn mdx</a:t>
                      </a:r>
                      <a:endParaRPr lang="en-US" sz="1600" b="1" dirty="0">
                        <a:solidFill>
                          <a:srgbClr val="000000"/>
                        </a:solidFill>
                        <a:latin typeface="Asap Bold" panose="020B0604020202020204" charset="0"/>
                        <a:ea typeface="Asap Bold"/>
                        <a:cs typeface="Asap Bold"/>
                        <a:sym typeface="Asap Bold"/>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a:latin typeface="Asap Bold" panose="020B0604020202020204" charset="0"/>
                        </a:rPr>
                        <a:t>100%</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extLst>
                  <a:ext uri="{0D108BD9-81ED-4DB2-BD59-A6C34878D82A}">
                    <a16:rowId xmlns:a16="http://schemas.microsoft.com/office/drawing/2014/main" val="3653264812"/>
                  </a:ext>
                </a:extLst>
              </a:tr>
              <a:tr h="800100">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a:latin typeface="Asap Bold" panose="020B0604020202020204" charset="0"/>
                        </a:rPr>
                        <a:t>Phạm Hữu Chiến</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b="1" kern="1200">
                          <a:solidFill>
                            <a:srgbClr val="000000"/>
                          </a:solidFill>
                          <a:latin typeface="Asap Bold" panose="020B0604020202020204" charset="0"/>
                        </a:rPr>
                        <a:t>2001215638</a:t>
                      </a:r>
                      <a:endParaRPr lang="en-US" sz="1600" b="1" kern="1200" dirty="0">
                        <a:solidFill>
                          <a:srgbClr val="000000"/>
                        </a:solidFill>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l" defTabSz="914400" rtl="0" eaLnBrk="1" fontAlgn="auto" latinLnBrk="0" hangingPunct="1">
                        <a:lnSpc>
                          <a:spcPts val="4339"/>
                        </a:lnSpc>
                        <a:spcBef>
                          <a:spcPts val="0"/>
                        </a:spcBef>
                        <a:spcAft>
                          <a:spcPts val="0"/>
                        </a:spcAft>
                        <a:buClrTx/>
                        <a:buSzTx/>
                        <a:buFont typeface="Arial" panose="020B0604020202020204" pitchFamily="34" charset="0"/>
                        <a:buNone/>
                        <a:tabLst/>
                        <a:defRPr/>
                      </a:pPr>
                      <a:r>
                        <a:rPr lang="en-US" sz="1600" b="1">
                          <a:solidFill>
                            <a:srgbClr val="000000"/>
                          </a:solidFill>
                          <a:latin typeface="Asap Bold" panose="020B0604020202020204" charset="0"/>
                          <a:ea typeface="Asap Bold"/>
                          <a:cs typeface="Asap Bold"/>
                          <a:sym typeface="Asap Bold"/>
                        </a:rPr>
                        <a:t>Kết nối SSAS với WindowForms và xử lý</a:t>
                      </a: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a:latin typeface="Asap Bold" panose="020B0604020202020204" charset="0"/>
                        </a:rPr>
                        <a:t>100%</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extLst>
                  <a:ext uri="{0D108BD9-81ED-4DB2-BD59-A6C34878D82A}">
                    <a16:rowId xmlns:a16="http://schemas.microsoft.com/office/drawing/2014/main" val="1304062512"/>
                  </a:ext>
                </a:extLst>
              </a:tr>
              <a:tr h="1092200">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b="1" dirty="0">
                          <a:solidFill>
                            <a:srgbClr val="000000"/>
                          </a:solidFill>
                          <a:latin typeface="Asap Bold" panose="020B0604020202020204" charset="0"/>
                          <a:ea typeface="Asap Bold"/>
                          <a:cs typeface="Asap Bold"/>
                          <a:sym typeface="Asap Bold"/>
                        </a:rPr>
                        <a:t>Võ Minh Trường</a:t>
                      </a:r>
                      <a:endParaRPr lang="en-US" sz="1600" dirty="0">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b="1" kern="1200" dirty="0">
                          <a:solidFill>
                            <a:srgbClr val="000000"/>
                          </a:solidFill>
                          <a:latin typeface="Asap Bold" panose="020B0604020202020204" charset="0"/>
                          <a:ea typeface="+mn-ea"/>
                          <a:cs typeface="+mn-cs"/>
                        </a:rPr>
                        <a:t>2001216268</a:t>
                      </a:r>
                      <a:endParaRPr lang="en-US" sz="1600" b="1" kern="1200" dirty="0">
                        <a:solidFill>
                          <a:srgbClr val="000000"/>
                        </a:solidFill>
                        <a:latin typeface="Asap Bold" panose="020B0604020202020204" charset="0"/>
                      </a:endParaRP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l" defTabSz="914400" rtl="0" eaLnBrk="1" fontAlgn="auto" latinLnBrk="0" hangingPunct="1">
                        <a:lnSpc>
                          <a:spcPts val="4339"/>
                        </a:lnSpc>
                        <a:spcBef>
                          <a:spcPts val="0"/>
                        </a:spcBef>
                        <a:spcAft>
                          <a:spcPts val="0"/>
                        </a:spcAft>
                        <a:buClrTx/>
                        <a:buSzTx/>
                        <a:buFont typeface="Arial" panose="020B0604020202020204" pitchFamily="34" charset="0"/>
                        <a:buNone/>
                        <a:tabLst/>
                        <a:defRPr/>
                      </a:pPr>
                      <a:r>
                        <a:rPr lang="en-US" sz="1600" b="1">
                          <a:solidFill>
                            <a:srgbClr val="000000"/>
                          </a:solidFill>
                          <a:latin typeface="Asap Bold" panose="020B0604020202020204" charset="0"/>
                          <a:ea typeface="Asap Bold"/>
                          <a:cs typeface="Asap Bold"/>
                          <a:sym typeface="Asap Bold"/>
                        </a:rPr>
                        <a:t>Chỉnh sửa word và truy vấn mdx</a:t>
                      </a: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tc>
                  <a:txBody>
                    <a:bodyPr/>
                    <a:lstStyle/>
                    <a:p>
                      <a:pPr marL="0" marR="0" lvl="0" indent="0" algn="ctr" defTabSz="914400" rtl="0" eaLnBrk="1" fontAlgn="auto" latinLnBrk="0" hangingPunct="1">
                        <a:lnSpc>
                          <a:spcPts val="4339"/>
                        </a:lnSpc>
                        <a:spcBef>
                          <a:spcPts val="0"/>
                        </a:spcBef>
                        <a:spcAft>
                          <a:spcPts val="0"/>
                        </a:spcAft>
                        <a:buClrTx/>
                        <a:buSzTx/>
                        <a:buFontTx/>
                        <a:buNone/>
                        <a:tabLst/>
                        <a:defRPr/>
                      </a:pPr>
                      <a:r>
                        <a:rPr lang="en-US" sz="1600" dirty="0">
                          <a:latin typeface="Asap Bold" panose="020B0604020202020204" charset="0"/>
                        </a:rPr>
                        <a:t>100%</a:t>
                      </a:r>
                    </a:p>
                  </a:txBody>
                  <a:tcPr marL="190500" marR="190500" marT="190500" marB="190500" anchor="ctr">
                    <a:lnL w="9525" cap="flat" cmpd="sng" algn="ctr">
                      <a:solidFill>
                        <a:srgbClr val="E1B64E"/>
                      </a:solidFill>
                      <a:prstDash val="solid"/>
                      <a:round/>
                      <a:headEnd type="none" w="med" len="med"/>
                      <a:tailEnd type="none" w="med" len="med"/>
                    </a:lnL>
                    <a:lnR w="9525" cap="flat" cmpd="sng" algn="ctr">
                      <a:solidFill>
                        <a:srgbClr val="E1B64E"/>
                      </a:solidFill>
                      <a:prstDash val="solid"/>
                      <a:round/>
                      <a:headEnd type="none" w="med" len="med"/>
                      <a:tailEnd type="none" w="med" len="med"/>
                    </a:lnR>
                    <a:lnT w="9525" cap="flat" cmpd="sng" algn="ctr">
                      <a:solidFill>
                        <a:srgbClr val="E1B64E"/>
                      </a:solidFill>
                      <a:prstDash val="solid"/>
                      <a:round/>
                      <a:headEnd type="none" w="med" len="med"/>
                      <a:tailEnd type="none" w="med" len="med"/>
                    </a:lnT>
                    <a:lnB w="9525" cap="flat" cmpd="sng" algn="ctr">
                      <a:solidFill>
                        <a:srgbClr val="E1B64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Freeform 7"/>
          <p:cNvSpPr/>
          <p:nvPr/>
        </p:nvSpPr>
        <p:spPr>
          <a:xfrm>
            <a:off x="16306800" y="114300"/>
            <a:ext cx="1074103" cy="2546364"/>
          </a:xfrm>
          <a:custGeom>
            <a:avLst/>
            <a:gdLst/>
            <a:ahLst/>
            <a:cxnLst/>
            <a:rect l="l" t="t" r="r" b="b"/>
            <a:pathLst>
              <a:path w="1074103" h="2546364">
                <a:moveTo>
                  <a:pt x="0" y="0"/>
                </a:moveTo>
                <a:lnTo>
                  <a:pt x="1074102" y="0"/>
                </a:lnTo>
                <a:lnTo>
                  <a:pt x="1074102" y="2546364"/>
                </a:lnTo>
                <a:lnTo>
                  <a:pt x="0" y="25463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338166" y="695515"/>
            <a:ext cx="9436842" cy="1169078"/>
          </a:xfrm>
          <a:prstGeom prst="rect">
            <a:avLst/>
          </a:prstGeom>
        </p:spPr>
        <p:txBody>
          <a:bodyPr lIns="0" tIns="0" rIns="0" bIns="0" rtlCol="0" anchor="t">
            <a:spAutoFit/>
          </a:bodyPr>
          <a:lstStyle/>
          <a:p>
            <a:pPr algn="l">
              <a:lnSpc>
                <a:spcPts val="9587"/>
              </a:lnSpc>
              <a:spcBef>
                <a:spcPct val="0"/>
              </a:spcBef>
            </a:pPr>
            <a:r>
              <a:rPr lang="en-US" sz="5400" dirty="0">
                <a:solidFill>
                  <a:srgbClr val="000000"/>
                </a:solidFill>
                <a:latin typeface="League Spartan"/>
                <a:ea typeface="League Spartan"/>
                <a:cs typeface="League Spartan"/>
                <a:sym typeface="League Spartan"/>
              </a:rPr>
              <a:t>THÀNH VIÊN NHÓM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A7EA46FC-09BC-CE8A-4F25-F18031D4B2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EFBD2B-7147-D34D-A67D-0EA3A85E168F}"/>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B1B9032D-EBFC-0774-DB5B-C907E30F5D7D}"/>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BC154BBE-33DB-B5A2-2273-3D935826C27D}"/>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Dimension Warehouse</a:t>
            </a:r>
          </a:p>
        </p:txBody>
      </p:sp>
      <p:sp>
        <p:nvSpPr>
          <p:cNvPr id="8" name="Rectangle 7">
            <a:extLst>
              <a:ext uri="{FF2B5EF4-FFF2-40B4-BE49-F238E27FC236}">
                <a16:creationId xmlns:a16="http://schemas.microsoft.com/office/drawing/2014/main" id="{BE720146-379C-B946-0F1A-CE47E75AA3F9}"/>
              </a:ext>
            </a:extLst>
          </p:cNvPr>
          <p:cNvSpPr/>
          <p:nvPr/>
        </p:nvSpPr>
        <p:spPr>
          <a:xfrm>
            <a:off x="4515467" y="2053230"/>
            <a:ext cx="9753600" cy="6884861"/>
          </a:xfrm>
          <a:custGeom>
            <a:avLst/>
            <a:gdLst>
              <a:gd name="connsiteX0" fmla="*/ 0 w 9753600"/>
              <a:gd name="connsiteY0" fmla="*/ 0 h 6884861"/>
              <a:gd name="connsiteX1" fmla="*/ 599150 w 9753600"/>
              <a:gd name="connsiteY1" fmla="*/ 0 h 6884861"/>
              <a:gd name="connsiteX2" fmla="*/ 1393371 w 9753600"/>
              <a:gd name="connsiteY2" fmla="*/ 0 h 6884861"/>
              <a:gd name="connsiteX3" fmla="*/ 1992521 w 9753600"/>
              <a:gd name="connsiteY3" fmla="*/ 0 h 6884861"/>
              <a:gd name="connsiteX4" fmla="*/ 2591671 w 9753600"/>
              <a:gd name="connsiteY4" fmla="*/ 0 h 6884861"/>
              <a:gd name="connsiteX5" fmla="*/ 3093285 w 9753600"/>
              <a:gd name="connsiteY5" fmla="*/ 0 h 6884861"/>
              <a:gd name="connsiteX6" fmla="*/ 3497362 w 9753600"/>
              <a:gd name="connsiteY6" fmla="*/ 0 h 6884861"/>
              <a:gd name="connsiteX7" fmla="*/ 4291584 w 9753600"/>
              <a:gd name="connsiteY7" fmla="*/ 0 h 6884861"/>
              <a:gd name="connsiteX8" fmla="*/ 4890734 w 9753600"/>
              <a:gd name="connsiteY8" fmla="*/ 0 h 6884861"/>
              <a:gd name="connsiteX9" fmla="*/ 5587419 w 9753600"/>
              <a:gd name="connsiteY9" fmla="*/ 0 h 6884861"/>
              <a:gd name="connsiteX10" fmla="*/ 6089033 w 9753600"/>
              <a:gd name="connsiteY10" fmla="*/ 0 h 6884861"/>
              <a:gd name="connsiteX11" fmla="*/ 6688183 w 9753600"/>
              <a:gd name="connsiteY11" fmla="*/ 0 h 6884861"/>
              <a:gd name="connsiteX12" fmla="*/ 7579941 w 9753600"/>
              <a:gd name="connsiteY12" fmla="*/ 0 h 6884861"/>
              <a:gd name="connsiteX13" fmla="*/ 8276626 w 9753600"/>
              <a:gd name="connsiteY13" fmla="*/ 0 h 6884861"/>
              <a:gd name="connsiteX14" fmla="*/ 8875776 w 9753600"/>
              <a:gd name="connsiteY14" fmla="*/ 0 h 6884861"/>
              <a:gd name="connsiteX15" fmla="*/ 9753600 w 9753600"/>
              <a:gd name="connsiteY15" fmla="*/ 0 h 6884861"/>
              <a:gd name="connsiteX16" fmla="*/ 9753600 w 9753600"/>
              <a:gd name="connsiteY16" fmla="*/ 619637 h 6884861"/>
              <a:gd name="connsiteX17" fmla="*/ 9753600 w 9753600"/>
              <a:gd name="connsiteY17" fmla="*/ 1445821 h 6884861"/>
              <a:gd name="connsiteX18" fmla="*/ 9753600 w 9753600"/>
              <a:gd name="connsiteY18" fmla="*/ 1996610 h 6884861"/>
              <a:gd name="connsiteX19" fmla="*/ 9753600 w 9753600"/>
              <a:gd name="connsiteY19" fmla="*/ 2685096 h 6884861"/>
              <a:gd name="connsiteX20" fmla="*/ 9753600 w 9753600"/>
              <a:gd name="connsiteY20" fmla="*/ 3373582 h 6884861"/>
              <a:gd name="connsiteX21" fmla="*/ 9753600 w 9753600"/>
              <a:gd name="connsiteY21" fmla="*/ 4062068 h 6884861"/>
              <a:gd name="connsiteX22" fmla="*/ 9753600 w 9753600"/>
              <a:gd name="connsiteY22" fmla="*/ 4750554 h 6884861"/>
              <a:gd name="connsiteX23" fmla="*/ 9753600 w 9753600"/>
              <a:gd name="connsiteY23" fmla="*/ 5370192 h 6884861"/>
              <a:gd name="connsiteX24" fmla="*/ 9753600 w 9753600"/>
              <a:gd name="connsiteY24" fmla="*/ 5920980 h 6884861"/>
              <a:gd name="connsiteX25" fmla="*/ 9753600 w 9753600"/>
              <a:gd name="connsiteY25" fmla="*/ 6884861 h 6884861"/>
              <a:gd name="connsiteX26" fmla="*/ 8959378 w 9753600"/>
              <a:gd name="connsiteY26" fmla="*/ 6884861 h 6884861"/>
              <a:gd name="connsiteX27" fmla="*/ 8360229 w 9753600"/>
              <a:gd name="connsiteY27" fmla="*/ 6884861 h 6884861"/>
              <a:gd name="connsiteX28" fmla="*/ 7858615 w 9753600"/>
              <a:gd name="connsiteY28" fmla="*/ 6884861 h 6884861"/>
              <a:gd name="connsiteX29" fmla="*/ 6966857 w 9753600"/>
              <a:gd name="connsiteY29" fmla="*/ 6884861 h 6884861"/>
              <a:gd name="connsiteX30" fmla="*/ 6075099 w 9753600"/>
              <a:gd name="connsiteY30" fmla="*/ 6884861 h 6884861"/>
              <a:gd name="connsiteX31" fmla="*/ 5671022 w 9753600"/>
              <a:gd name="connsiteY31" fmla="*/ 6884861 h 6884861"/>
              <a:gd name="connsiteX32" fmla="*/ 4779264 w 9753600"/>
              <a:gd name="connsiteY32" fmla="*/ 6884861 h 6884861"/>
              <a:gd name="connsiteX33" fmla="*/ 4082578 w 9753600"/>
              <a:gd name="connsiteY33" fmla="*/ 6884861 h 6884861"/>
              <a:gd name="connsiteX34" fmla="*/ 3580965 w 9753600"/>
              <a:gd name="connsiteY34" fmla="*/ 6884861 h 6884861"/>
              <a:gd name="connsiteX35" fmla="*/ 2689207 w 9753600"/>
              <a:gd name="connsiteY35" fmla="*/ 6884861 h 6884861"/>
              <a:gd name="connsiteX36" fmla="*/ 2090057 w 9753600"/>
              <a:gd name="connsiteY36" fmla="*/ 6884861 h 6884861"/>
              <a:gd name="connsiteX37" fmla="*/ 1295835 w 9753600"/>
              <a:gd name="connsiteY37" fmla="*/ 6884861 h 6884861"/>
              <a:gd name="connsiteX38" fmla="*/ 599150 w 9753600"/>
              <a:gd name="connsiteY38" fmla="*/ 6884861 h 6884861"/>
              <a:gd name="connsiteX39" fmla="*/ 0 w 9753600"/>
              <a:gd name="connsiteY39" fmla="*/ 6884861 h 6884861"/>
              <a:gd name="connsiteX40" fmla="*/ 0 w 9753600"/>
              <a:gd name="connsiteY40" fmla="*/ 6196375 h 6884861"/>
              <a:gd name="connsiteX41" fmla="*/ 0 w 9753600"/>
              <a:gd name="connsiteY41" fmla="*/ 5507889 h 6884861"/>
              <a:gd name="connsiteX42" fmla="*/ 0 w 9753600"/>
              <a:gd name="connsiteY42" fmla="*/ 4819403 h 6884861"/>
              <a:gd name="connsiteX43" fmla="*/ 0 w 9753600"/>
              <a:gd name="connsiteY43" fmla="*/ 4337462 h 6884861"/>
              <a:gd name="connsiteX44" fmla="*/ 0 w 9753600"/>
              <a:gd name="connsiteY44" fmla="*/ 3580128 h 6884861"/>
              <a:gd name="connsiteX45" fmla="*/ 0 w 9753600"/>
              <a:gd name="connsiteY45" fmla="*/ 2960490 h 6884861"/>
              <a:gd name="connsiteX46" fmla="*/ 0 w 9753600"/>
              <a:gd name="connsiteY46" fmla="*/ 2134307 h 6884861"/>
              <a:gd name="connsiteX47" fmla="*/ 0 w 9753600"/>
              <a:gd name="connsiteY47" fmla="*/ 1652367 h 6884861"/>
              <a:gd name="connsiteX48" fmla="*/ 0 w 9753600"/>
              <a:gd name="connsiteY48" fmla="*/ 1170426 h 6884861"/>
              <a:gd name="connsiteX49" fmla="*/ 0 w 9753600"/>
              <a:gd name="connsiteY49" fmla="*/ 0 h 688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753600" h="6884861" extrusionOk="0">
                <a:moveTo>
                  <a:pt x="0" y="0"/>
                </a:moveTo>
                <a:cubicBezTo>
                  <a:pt x="210924" y="-23183"/>
                  <a:pt x="389889" y="2143"/>
                  <a:pt x="599150" y="0"/>
                </a:cubicBezTo>
                <a:cubicBezTo>
                  <a:pt x="808411" y="-2143"/>
                  <a:pt x="1120695" y="13554"/>
                  <a:pt x="1393371" y="0"/>
                </a:cubicBezTo>
                <a:cubicBezTo>
                  <a:pt x="1666047" y="-13554"/>
                  <a:pt x="1740896" y="11287"/>
                  <a:pt x="1992521" y="0"/>
                </a:cubicBezTo>
                <a:cubicBezTo>
                  <a:pt x="2244146" y="-11287"/>
                  <a:pt x="2352841" y="-9493"/>
                  <a:pt x="2591671" y="0"/>
                </a:cubicBezTo>
                <a:cubicBezTo>
                  <a:pt x="2830501" y="9493"/>
                  <a:pt x="2972785" y="-2497"/>
                  <a:pt x="3093285" y="0"/>
                </a:cubicBezTo>
                <a:cubicBezTo>
                  <a:pt x="3213785" y="2497"/>
                  <a:pt x="3385086" y="14468"/>
                  <a:pt x="3497362" y="0"/>
                </a:cubicBezTo>
                <a:cubicBezTo>
                  <a:pt x="3609638" y="-14468"/>
                  <a:pt x="3998731" y="-36994"/>
                  <a:pt x="4291584" y="0"/>
                </a:cubicBezTo>
                <a:cubicBezTo>
                  <a:pt x="4584437" y="36994"/>
                  <a:pt x="4605185" y="-28495"/>
                  <a:pt x="4890734" y="0"/>
                </a:cubicBezTo>
                <a:cubicBezTo>
                  <a:pt x="5176283" y="28495"/>
                  <a:pt x="5298994" y="11963"/>
                  <a:pt x="5587419" y="0"/>
                </a:cubicBezTo>
                <a:cubicBezTo>
                  <a:pt x="5875845" y="-11963"/>
                  <a:pt x="5842327" y="-11026"/>
                  <a:pt x="6089033" y="0"/>
                </a:cubicBezTo>
                <a:cubicBezTo>
                  <a:pt x="6335739" y="11026"/>
                  <a:pt x="6560247" y="26771"/>
                  <a:pt x="6688183" y="0"/>
                </a:cubicBezTo>
                <a:cubicBezTo>
                  <a:pt x="6816119" y="-26771"/>
                  <a:pt x="7150509" y="-14793"/>
                  <a:pt x="7579941" y="0"/>
                </a:cubicBezTo>
                <a:cubicBezTo>
                  <a:pt x="8009373" y="14793"/>
                  <a:pt x="8128282" y="-12"/>
                  <a:pt x="8276626" y="0"/>
                </a:cubicBezTo>
                <a:cubicBezTo>
                  <a:pt x="8424971" y="12"/>
                  <a:pt x="8667756" y="4218"/>
                  <a:pt x="8875776" y="0"/>
                </a:cubicBezTo>
                <a:cubicBezTo>
                  <a:pt x="9083796" y="-4218"/>
                  <a:pt x="9420047" y="-23968"/>
                  <a:pt x="9753600" y="0"/>
                </a:cubicBezTo>
                <a:cubicBezTo>
                  <a:pt x="9727890" y="286303"/>
                  <a:pt x="9739642" y="476821"/>
                  <a:pt x="9753600" y="619637"/>
                </a:cubicBezTo>
                <a:cubicBezTo>
                  <a:pt x="9767558" y="762453"/>
                  <a:pt x="9767356" y="1205721"/>
                  <a:pt x="9753600" y="1445821"/>
                </a:cubicBezTo>
                <a:cubicBezTo>
                  <a:pt x="9739844" y="1685921"/>
                  <a:pt x="9727515" y="1876239"/>
                  <a:pt x="9753600" y="1996610"/>
                </a:cubicBezTo>
                <a:cubicBezTo>
                  <a:pt x="9779685" y="2116981"/>
                  <a:pt x="9719307" y="2499563"/>
                  <a:pt x="9753600" y="2685096"/>
                </a:cubicBezTo>
                <a:cubicBezTo>
                  <a:pt x="9787893" y="2870629"/>
                  <a:pt x="9766951" y="3175669"/>
                  <a:pt x="9753600" y="3373582"/>
                </a:cubicBezTo>
                <a:cubicBezTo>
                  <a:pt x="9740249" y="3571495"/>
                  <a:pt x="9730766" y="3906324"/>
                  <a:pt x="9753600" y="4062068"/>
                </a:cubicBezTo>
                <a:cubicBezTo>
                  <a:pt x="9776434" y="4217812"/>
                  <a:pt x="9751426" y="4506778"/>
                  <a:pt x="9753600" y="4750554"/>
                </a:cubicBezTo>
                <a:cubicBezTo>
                  <a:pt x="9755774" y="4994330"/>
                  <a:pt x="9773536" y="5077063"/>
                  <a:pt x="9753600" y="5370192"/>
                </a:cubicBezTo>
                <a:cubicBezTo>
                  <a:pt x="9733664" y="5663321"/>
                  <a:pt x="9759487" y="5742928"/>
                  <a:pt x="9753600" y="5920980"/>
                </a:cubicBezTo>
                <a:cubicBezTo>
                  <a:pt x="9747713" y="6099032"/>
                  <a:pt x="9753689" y="6607287"/>
                  <a:pt x="9753600" y="6884861"/>
                </a:cubicBezTo>
                <a:cubicBezTo>
                  <a:pt x="9359501" y="6907984"/>
                  <a:pt x="9143763" y="6868891"/>
                  <a:pt x="8959378" y="6884861"/>
                </a:cubicBezTo>
                <a:cubicBezTo>
                  <a:pt x="8774993" y="6900831"/>
                  <a:pt x="8645860" y="6867389"/>
                  <a:pt x="8360229" y="6884861"/>
                </a:cubicBezTo>
                <a:cubicBezTo>
                  <a:pt x="8074598" y="6902333"/>
                  <a:pt x="7961603" y="6872052"/>
                  <a:pt x="7858615" y="6884861"/>
                </a:cubicBezTo>
                <a:cubicBezTo>
                  <a:pt x="7755627" y="6897670"/>
                  <a:pt x="7376075" y="6877114"/>
                  <a:pt x="6966857" y="6884861"/>
                </a:cubicBezTo>
                <a:cubicBezTo>
                  <a:pt x="6557639" y="6892608"/>
                  <a:pt x="6434224" y="6857418"/>
                  <a:pt x="6075099" y="6884861"/>
                </a:cubicBezTo>
                <a:cubicBezTo>
                  <a:pt x="5715974" y="6912304"/>
                  <a:pt x="5825252" y="6897940"/>
                  <a:pt x="5671022" y="6884861"/>
                </a:cubicBezTo>
                <a:cubicBezTo>
                  <a:pt x="5516792" y="6871782"/>
                  <a:pt x="4997294" y="6874164"/>
                  <a:pt x="4779264" y="6884861"/>
                </a:cubicBezTo>
                <a:cubicBezTo>
                  <a:pt x="4561234" y="6895558"/>
                  <a:pt x="4417162" y="6905538"/>
                  <a:pt x="4082578" y="6884861"/>
                </a:cubicBezTo>
                <a:cubicBezTo>
                  <a:pt x="3747994" y="6864184"/>
                  <a:pt x="3809415" y="6875109"/>
                  <a:pt x="3580965" y="6884861"/>
                </a:cubicBezTo>
                <a:cubicBezTo>
                  <a:pt x="3352515" y="6894613"/>
                  <a:pt x="2896732" y="6914664"/>
                  <a:pt x="2689207" y="6884861"/>
                </a:cubicBezTo>
                <a:cubicBezTo>
                  <a:pt x="2481682" y="6855058"/>
                  <a:pt x="2298044" y="6907805"/>
                  <a:pt x="2090057" y="6884861"/>
                </a:cubicBezTo>
                <a:cubicBezTo>
                  <a:pt x="1882070" y="6861918"/>
                  <a:pt x="1483208" y="6887734"/>
                  <a:pt x="1295835" y="6884861"/>
                </a:cubicBezTo>
                <a:cubicBezTo>
                  <a:pt x="1108462" y="6881988"/>
                  <a:pt x="933884" y="6864072"/>
                  <a:pt x="599150" y="6884861"/>
                </a:cubicBezTo>
                <a:cubicBezTo>
                  <a:pt x="264417" y="6905650"/>
                  <a:pt x="157400" y="6865333"/>
                  <a:pt x="0" y="6884861"/>
                </a:cubicBezTo>
                <a:cubicBezTo>
                  <a:pt x="22505" y="6626185"/>
                  <a:pt x="29440" y="6345975"/>
                  <a:pt x="0" y="6196375"/>
                </a:cubicBezTo>
                <a:cubicBezTo>
                  <a:pt x="-29440" y="6046775"/>
                  <a:pt x="-28171" y="5762165"/>
                  <a:pt x="0" y="5507889"/>
                </a:cubicBezTo>
                <a:cubicBezTo>
                  <a:pt x="28171" y="5253613"/>
                  <a:pt x="24799" y="5053227"/>
                  <a:pt x="0" y="4819403"/>
                </a:cubicBezTo>
                <a:cubicBezTo>
                  <a:pt x="-24799" y="4585579"/>
                  <a:pt x="15406" y="4453851"/>
                  <a:pt x="0" y="4337462"/>
                </a:cubicBezTo>
                <a:cubicBezTo>
                  <a:pt x="-15406" y="4221073"/>
                  <a:pt x="10842" y="3759915"/>
                  <a:pt x="0" y="3580128"/>
                </a:cubicBezTo>
                <a:cubicBezTo>
                  <a:pt x="-10842" y="3400341"/>
                  <a:pt x="-50" y="3133391"/>
                  <a:pt x="0" y="2960490"/>
                </a:cubicBezTo>
                <a:cubicBezTo>
                  <a:pt x="50" y="2787589"/>
                  <a:pt x="-701" y="2513252"/>
                  <a:pt x="0" y="2134307"/>
                </a:cubicBezTo>
                <a:cubicBezTo>
                  <a:pt x="701" y="1755362"/>
                  <a:pt x="-16722" y="1876502"/>
                  <a:pt x="0" y="1652367"/>
                </a:cubicBezTo>
                <a:cubicBezTo>
                  <a:pt x="16722" y="1428232"/>
                  <a:pt x="14192" y="1393723"/>
                  <a:pt x="0" y="1170426"/>
                </a:cubicBezTo>
                <a:cubicBezTo>
                  <a:pt x="-14192" y="947129"/>
                  <a:pt x="33568" y="498335"/>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CDD3CFC5-BD1C-3B58-E4D5-634B19AE5AC0}"/>
              </a:ext>
            </a:extLst>
          </p:cNvPr>
          <p:cNvPicPr>
            <a:picLocks noChangeAspect="1"/>
          </p:cNvPicPr>
          <p:nvPr/>
        </p:nvPicPr>
        <p:blipFill>
          <a:blip r:embed="rId5"/>
          <a:stretch>
            <a:fillRect/>
          </a:stretch>
        </p:blipFill>
        <p:spPr>
          <a:xfrm>
            <a:off x="4724400" y="2144839"/>
            <a:ext cx="9357772" cy="6701641"/>
          </a:xfrm>
          <a:prstGeom prst="rect">
            <a:avLst/>
          </a:prstGeom>
        </p:spPr>
      </p:pic>
    </p:spTree>
    <p:extLst>
      <p:ext uri="{BB962C8B-B14F-4D97-AF65-F5344CB8AC3E}">
        <p14:creationId xmlns:p14="http://schemas.microsoft.com/office/powerpoint/2010/main" val="1402740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B5D65E38-0BF1-D77E-4C5D-F09F7630FD4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C1B9AA-3C8C-BE43-344D-92B3805B7CF3}"/>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9D1D51AE-AA04-4966-853C-89589AF14214}"/>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995B213E-2C9A-B6F1-79DA-886835AEC4C3}"/>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SSAS</a:t>
            </a:r>
          </a:p>
        </p:txBody>
      </p:sp>
      <p:sp>
        <p:nvSpPr>
          <p:cNvPr id="8" name="Rectangle 7">
            <a:extLst>
              <a:ext uri="{FF2B5EF4-FFF2-40B4-BE49-F238E27FC236}">
                <a16:creationId xmlns:a16="http://schemas.microsoft.com/office/drawing/2014/main" id="{185EEAD1-6982-35CE-B420-B50B69C0A736}"/>
              </a:ext>
            </a:extLst>
          </p:cNvPr>
          <p:cNvSpPr/>
          <p:nvPr/>
        </p:nvSpPr>
        <p:spPr>
          <a:xfrm>
            <a:off x="6248400" y="2053231"/>
            <a:ext cx="6096000" cy="6747869"/>
          </a:xfrm>
          <a:custGeom>
            <a:avLst/>
            <a:gdLst>
              <a:gd name="connsiteX0" fmla="*/ 0 w 6096000"/>
              <a:gd name="connsiteY0" fmla="*/ 0 h 6747869"/>
              <a:gd name="connsiteX1" fmla="*/ 616373 w 6096000"/>
              <a:gd name="connsiteY1" fmla="*/ 0 h 6747869"/>
              <a:gd name="connsiteX2" fmla="*/ 1354667 w 6096000"/>
              <a:gd name="connsiteY2" fmla="*/ 0 h 6747869"/>
              <a:gd name="connsiteX3" fmla="*/ 1971040 w 6096000"/>
              <a:gd name="connsiteY3" fmla="*/ 0 h 6747869"/>
              <a:gd name="connsiteX4" fmla="*/ 2587413 w 6096000"/>
              <a:gd name="connsiteY4" fmla="*/ 0 h 6747869"/>
              <a:gd name="connsiteX5" fmla="*/ 3142827 w 6096000"/>
              <a:gd name="connsiteY5" fmla="*/ 0 h 6747869"/>
              <a:gd name="connsiteX6" fmla="*/ 3637280 w 6096000"/>
              <a:gd name="connsiteY6" fmla="*/ 0 h 6747869"/>
              <a:gd name="connsiteX7" fmla="*/ 4375573 w 6096000"/>
              <a:gd name="connsiteY7" fmla="*/ 0 h 6747869"/>
              <a:gd name="connsiteX8" fmla="*/ 4991947 w 6096000"/>
              <a:gd name="connsiteY8" fmla="*/ 0 h 6747869"/>
              <a:gd name="connsiteX9" fmla="*/ 6096000 w 6096000"/>
              <a:gd name="connsiteY9" fmla="*/ 0 h 6747869"/>
              <a:gd name="connsiteX10" fmla="*/ 6096000 w 6096000"/>
              <a:gd name="connsiteY10" fmla="*/ 539830 h 6747869"/>
              <a:gd name="connsiteX11" fmla="*/ 6096000 w 6096000"/>
              <a:gd name="connsiteY11" fmla="*/ 1282095 h 6747869"/>
              <a:gd name="connsiteX12" fmla="*/ 6096000 w 6096000"/>
              <a:gd name="connsiteY12" fmla="*/ 1956882 h 6747869"/>
              <a:gd name="connsiteX13" fmla="*/ 6096000 w 6096000"/>
              <a:gd name="connsiteY13" fmla="*/ 2564190 h 6747869"/>
              <a:gd name="connsiteX14" fmla="*/ 6096000 w 6096000"/>
              <a:gd name="connsiteY14" fmla="*/ 3171498 h 6747869"/>
              <a:gd name="connsiteX15" fmla="*/ 6096000 w 6096000"/>
              <a:gd name="connsiteY15" fmla="*/ 3778807 h 6747869"/>
              <a:gd name="connsiteX16" fmla="*/ 6096000 w 6096000"/>
              <a:gd name="connsiteY16" fmla="*/ 4588551 h 6747869"/>
              <a:gd name="connsiteX17" fmla="*/ 6096000 w 6096000"/>
              <a:gd name="connsiteY17" fmla="*/ 5398295 h 6747869"/>
              <a:gd name="connsiteX18" fmla="*/ 6096000 w 6096000"/>
              <a:gd name="connsiteY18" fmla="*/ 5938125 h 6747869"/>
              <a:gd name="connsiteX19" fmla="*/ 6096000 w 6096000"/>
              <a:gd name="connsiteY19" fmla="*/ 6747869 h 6747869"/>
              <a:gd name="connsiteX20" fmla="*/ 5418667 w 6096000"/>
              <a:gd name="connsiteY20" fmla="*/ 6747869 h 6747869"/>
              <a:gd name="connsiteX21" fmla="*/ 4741333 w 6096000"/>
              <a:gd name="connsiteY21" fmla="*/ 6747869 h 6747869"/>
              <a:gd name="connsiteX22" fmla="*/ 4003040 w 6096000"/>
              <a:gd name="connsiteY22" fmla="*/ 6747869 h 6747869"/>
              <a:gd name="connsiteX23" fmla="*/ 3203787 w 6096000"/>
              <a:gd name="connsiteY23" fmla="*/ 6747869 h 6747869"/>
              <a:gd name="connsiteX24" fmla="*/ 2648373 w 6096000"/>
              <a:gd name="connsiteY24" fmla="*/ 6747869 h 6747869"/>
              <a:gd name="connsiteX25" fmla="*/ 1910080 w 6096000"/>
              <a:gd name="connsiteY25" fmla="*/ 6747869 h 6747869"/>
              <a:gd name="connsiteX26" fmla="*/ 1415627 w 6096000"/>
              <a:gd name="connsiteY26" fmla="*/ 6747869 h 6747869"/>
              <a:gd name="connsiteX27" fmla="*/ 799253 w 6096000"/>
              <a:gd name="connsiteY27" fmla="*/ 6747869 h 6747869"/>
              <a:gd name="connsiteX28" fmla="*/ 0 w 6096000"/>
              <a:gd name="connsiteY28" fmla="*/ 6747869 h 6747869"/>
              <a:gd name="connsiteX29" fmla="*/ 0 w 6096000"/>
              <a:gd name="connsiteY29" fmla="*/ 5938125 h 6747869"/>
              <a:gd name="connsiteX30" fmla="*/ 0 w 6096000"/>
              <a:gd name="connsiteY30" fmla="*/ 5195859 h 6747869"/>
              <a:gd name="connsiteX31" fmla="*/ 0 w 6096000"/>
              <a:gd name="connsiteY31" fmla="*/ 4521072 h 6747869"/>
              <a:gd name="connsiteX32" fmla="*/ 0 w 6096000"/>
              <a:gd name="connsiteY32" fmla="*/ 3778807 h 6747869"/>
              <a:gd name="connsiteX33" fmla="*/ 0 w 6096000"/>
              <a:gd name="connsiteY33" fmla="*/ 2969062 h 6747869"/>
              <a:gd name="connsiteX34" fmla="*/ 0 w 6096000"/>
              <a:gd name="connsiteY34" fmla="*/ 2294275 h 6747869"/>
              <a:gd name="connsiteX35" fmla="*/ 0 w 6096000"/>
              <a:gd name="connsiteY35" fmla="*/ 1552010 h 6747869"/>
              <a:gd name="connsiteX36" fmla="*/ 0 w 6096000"/>
              <a:gd name="connsiteY36" fmla="*/ 1012180 h 6747869"/>
              <a:gd name="connsiteX37" fmla="*/ 0 w 6096000"/>
              <a:gd name="connsiteY37" fmla="*/ 0 h 674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6000" h="6747869" extrusionOk="0">
                <a:moveTo>
                  <a:pt x="0" y="0"/>
                </a:moveTo>
                <a:cubicBezTo>
                  <a:pt x="200102" y="-1653"/>
                  <a:pt x="477935" y="11073"/>
                  <a:pt x="616373" y="0"/>
                </a:cubicBezTo>
                <a:cubicBezTo>
                  <a:pt x="754811" y="-11073"/>
                  <a:pt x="1039063" y="-16580"/>
                  <a:pt x="1354667" y="0"/>
                </a:cubicBezTo>
                <a:cubicBezTo>
                  <a:pt x="1670271" y="16580"/>
                  <a:pt x="1789226" y="3355"/>
                  <a:pt x="1971040" y="0"/>
                </a:cubicBezTo>
                <a:cubicBezTo>
                  <a:pt x="2152854" y="-3355"/>
                  <a:pt x="2430117" y="-9160"/>
                  <a:pt x="2587413" y="0"/>
                </a:cubicBezTo>
                <a:cubicBezTo>
                  <a:pt x="2744709" y="9160"/>
                  <a:pt x="2938440" y="-11531"/>
                  <a:pt x="3142827" y="0"/>
                </a:cubicBezTo>
                <a:cubicBezTo>
                  <a:pt x="3347214" y="11531"/>
                  <a:pt x="3420571" y="-18874"/>
                  <a:pt x="3637280" y="0"/>
                </a:cubicBezTo>
                <a:cubicBezTo>
                  <a:pt x="3853989" y="18874"/>
                  <a:pt x="4022310" y="-11179"/>
                  <a:pt x="4375573" y="0"/>
                </a:cubicBezTo>
                <a:cubicBezTo>
                  <a:pt x="4728836" y="11179"/>
                  <a:pt x="4835172" y="24922"/>
                  <a:pt x="4991947" y="0"/>
                </a:cubicBezTo>
                <a:cubicBezTo>
                  <a:pt x="5148722" y="-24922"/>
                  <a:pt x="5756047" y="949"/>
                  <a:pt x="6096000" y="0"/>
                </a:cubicBezTo>
                <a:cubicBezTo>
                  <a:pt x="6085813" y="191832"/>
                  <a:pt x="6098687" y="399771"/>
                  <a:pt x="6096000" y="539830"/>
                </a:cubicBezTo>
                <a:cubicBezTo>
                  <a:pt x="6093314" y="679889"/>
                  <a:pt x="6091778" y="921851"/>
                  <a:pt x="6096000" y="1282095"/>
                </a:cubicBezTo>
                <a:cubicBezTo>
                  <a:pt x="6100222" y="1642339"/>
                  <a:pt x="6078535" y="1644861"/>
                  <a:pt x="6096000" y="1956882"/>
                </a:cubicBezTo>
                <a:cubicBezTo>
                  <a:pt x="6113465" y="2268903"/>
                  <a:pt x="6119965" y="2388272"/>
                  <a:pt x="6096000" y="2564190"/>
                </a:cubicBezTo>
                <a:cubicBezTo>
                  <a:pt x="6072035" y="2740108"/>
                  <a:pt x="6120942" y="3008604"/>
                  <a:pt x="6096000" y="3171498"/>
                </a:cubicBezTo>
                <a:cubicBezTo>
                  <a:pt x="6071058" y="3334392"/>
                  <a:pt x="6122638" y="3548300"/>
                  <a:pt x="6096000" y="3778807"/>
                </a:cubicBezTo>
                <a:cubicBezTo>
                  <a:pt x="6069362" y="4009314"/>
                  <a:pt x="6127633" y="4287855"/>
                  <a:pt x="6096000" y="4588551"/>
                </a:cubicBezTo>
                <a:cubicBezTo>
                  <a:pt x="6064367" y="4889247"/>
                  <a:pt x="6104296" y="5199097"/>
                  <a:pt x="6096000" y="5398295"/>
                </a:cubicBezTo>
                <a:cubicBezTo>
                  <a:pt x="6087704" y="5597493"/>
                  <a:pt x="6108575" y="5671339"/>
                  <a:pt x="6096000" y="5938125"/>
                </a:cubicBezTo>
                <a:cubicBezTo>
                  <a:pt x="6083426" y="6204911"/>
                  <a:pt x="6082767" y="6507148"/>
                  <a:pt x="6096000" y="6747869"/>
                </a:cubicBezTo>
                <a:cubicBezTo>
                  <a:pt x="5887144" y="6714586"/>
                  <a:pt x="5755505" y="6717833"/>
                  <a:pt x="5418667" y="6747869"/>
                </a:cubicBezTo>
                <a:cubicBezTo>
                  <a:pt x="5081829" y="6777905"/>
                  <a:pt x="4930568" y="6725632"/>
                  <a:pt x="4741333" y="6747869"/>
                </a:cubicBezTo>
                <a:cubicBezTo>
                  <a:pt x="4552098" y="6770106"/>
                  <a:pt x="4372042" y="6760885"/>
                  <a:pt x="4003040" y="6747869"/>
                </a:cubicBezTo>
                <a:cubicBezTo>
                  <a:pt x="3634038" y="6734853"/>
                  <a:pt x="3475211" y="6714174"/>
                  <a:pt x="3203787" y="6747869"/>
                </a:cubicBezTo>
                <a:cubicBezTo>
                  <a:pt x="2932363" y="6781564"/>
                  <a:pt x="2873990" y="6773001"/>
                  <a:pt x="2648373" y="6747869"/>
                </a:cubicBezTo>
                <a:cubicBezTo>
                  <a:pt x="2422756" y="6722737"/>
                  <a:pt x="2212304" y="6737111"/>
                  <a:pt x="1910080" y="6747869"/>
                </a:cubicBezTo>
                <a:cubicBezTo>
                  <a:pt x="1607856" y="6758627"/>
                  <a:pt x="1538772" y="6745365"/>
                  <a:pt x="1415627" y="6747869"/>
                </a:cubicBezTo>
                <a:cubicBezTo>
                  <a:pt x="1292482" y="6750373"/>
                  <a:pt x="1079779" y="6760807"/>
                  <a:pt x="799253" y="6747869"/>
                </a:cubicBezTo>
                <a:cubicBezTo>
                  <a:pt x="518727" y="6734931"/>
                  <a:pt x="272125" y="6741208"/>
                  <a:pt x="0" y="6747869"/>
                </a:cubicBezTo>
                <a:cubicBezTo>
                  <a:pt x="-30458" y="6478321"/>
                  <a:pt x="-34373" y="6100569"/>
                  <a:pt x="0" y="5938125"/>
                </a:cubicBezTo>
                <a:cubicBezTo>
                  <a:pt x="34373" y="5775681"/>
                  <a:pt x="-4867" y="5535242"/>
                  <a:pt x="0" y="5195859"/>
                </a:cubicBezTo>
                <a:cubicBezTo>
                  <a:pt x="4867" y="4856476"/>
                  <a:pt x="13235" y="4759106"/>
                  <a:pt x="0" y="4521072"/>
                </a:cubicBezTo>
                <a:cubicBezTo>
                  <a:pt x="-13235" y="4283038"/>
                  <a:pt x="30512" y="4043478"/>
                  <a:pt x="0" y="3778807"/>
                </a:cubicBezTo>
                <a:cubicBezTo>
                  <a:pt x="-30512" y="3514136"/>
                  <a:pt x="12037" y="3132189"/>
                  <a:pt x="0" y="2969062"/>
                </a:cubicBezTo>
                <a:cubicBezTo>
                  <a:pt x="-12037" y="2805935"/>
                  <a:pt x="30902" y="2557534"/>
                  <a:pt x="0" y="2294275"/>
                </a:cubicBezTo>
                <a:cubicBezTo>
                  <a:pt x="-30902" y="2031016"/>
                  <a:pt x="18731" y="1903136"/>
                  <a:pt x="0" y="1552010"/>
                </a:cubicBezTo>
                <a:cubicBezTo>
                  <a:pt x="-18731" y="1200884"/>
                  <a:pt x="-12200" y="1151737"/>
                  <a:pt x="0" y="1012180"/>
                </a:cubicBezTo>
                <a:cubicBezTo>
                  <a:pt x="12200" y="872623"/>
                  <a:pt x="-535" y="229189"/>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831D6025-88C8-E3D6-903F-68512D6A3844}"/>
              </a:ext>
            </a:extLst>
          </p:cNvPr>
          <p:cNvPicPr>
            <a:picLocks noChangeAspect="1"/>
          </p:cNvPicPr>
          <p:nvPr/>
        </p:nvPicPr>
        <p:blipFill>
          <a:blip r:embed="rId5"/>
          <a:stretch>
            <a:fillRect/>
          </a:stretch>
        </p:blipFill>
        <p:spPr>
          <a:xfrm>
            <a:off x="6400800" y="2247900"/>
            <a:ext cx="5791200" cy="6328666"/>
          </a:xfrm>
          <a:prstGeom prst="rect">
            <a:avLst/>
          </a:prstGeom>
        </p:spPr>
      </p:pic>
    </p:spTree>
    <p:extLst>
      <p:ext uri="{BB962C8B-B14F-4D97-AF65-F5344CB8AC3E}">
        <p14:creationId xmlns:p14="http://schemas.microsoft.com/office/powerpoint/2010/main" val="2969960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5524AF01-F949-EEAC-DC6C-1AD94A236F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72771B-EEE3-FB0E-D3B5-AE122A4C4681}"/>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1A050E0D-C721-7BE3-7B0A-9E7A7B7BA6DA}"/>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C2ECC783-DBD3-29CF-077F-3544F11DBD22}"/>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Cube</a:t>
            </a:r>
          </a:p>
        </p:txBody>
      </p:sp>
      <p:sp>
        <p:nvSpPr>
          <p:cNvPr id="8" name="Rectangle 7">
            <a:extLst>
              <a:ext uri="{FF2B5EF4-FFF2-40B4-BE49-F238E27FC236}">
                <a16:creationId xmlns:a16="http://schemas.microsoft.com/office/drawing/2014/main" id="{D15E1501-696C-E674-46D7-D355D16C8C5E}"/>
              </a:ext>
            </a:extLst>
          </p:cNvPr>
          <p:cNvSpPr/>
          <p:nvPr/>
        </p:nvSpPr>
        <p:spPr>
          <a:xfrm>
            <a:off x="5101791" y="1738203"/>
            <a:ext cx="8658329" cy="7745020"/>
          </a:xfrm>
          <a:custGeom>
            <a:avLst/>
            <a:gdLst>
              <a:gd name="connsiteX0" fmla="*/ 0 w 8658329"/>
              <a:gd name="connsiteY0" fmla="*/ 0 h 7745020"/>
              <a:gd name="connsiteX1" fmla="*/ 579442 w 8658329"/>
              <a:gd name="connsiteY1" fmla="*/ 0 h 7745020"/>
              <a:gd name="connsiteX2" fmla="*/ 1332051 w 8658329"/>
              <a:gd name="connsiteY2" fmla="*/ 0 h 7745020"/>
              <a:gd name="connsiteX3" fmla="*/ 1911493 w 8658329"/>
              <a:gd name="connsiteY3" fmla="*/ 0 h 7745020"/>
              <a:gd name="connsiteX4" fmla="*/ 2490935 w 8658329"/>
              <a:gd name="connsiteY4" fmla="*/ 0 h 7745020"/>
              <a:gd name="connsiteX5" fmla="*/ 2983793 w 8658329"/>
              <a:gd name="connsiteY5" fmla="*/ 0 h 7745020"/>
              <a:gd name="connsiteX6" fmla="*/ 3390069 w 8658329"/>
              <a:gd name="connsiteY6" fmla="*/ 0 h 7745020"/>
              <a:gd name="connsiteX7" fmla="*/ 4142677 w 8658329"/>
              <a:gd name="connsiteY7" fmla="*/ 0 h 7745020"/>
              <a:gd name="connsiteX8" fmla="*/ 4722119 w 8658329"/>
              <a:gd name="connsiteY8" fmla="*/ 0 h 7745020"/>
              <a:gd name="connsiteX9" fmla="*/ 5388145 w 8658329"/>
              <a:gd name="connsiteY9" fmla="*/ 0 h 7745020"/>
              <a:gd name="connsiteX10" fmla="*/ 5881003 w 8658329"/>
              <a:gd name="connsiteY10" fmla="*/ 0 h 7745020"/>
              <a:gd name="connsiteX11" fmla="*/ 6460445 w 8658329"/>
              <a:gd name="connsiteY11" fmla="*/ 0 h 7745020"/>
              <a:gd name="connsiteX12" fmla="*/ 7299637 w 8658329"/>
              <a:gd name="connsiteY12" fmla="*/ 0 h 7745020"/>
              <a:gd name="connsiteX13" fmla="*/ 7965663 w 8658329"/>
              <a:gd name="connsiteY13" fmla="*/ 0 h 7745020"/>
              <a:gd name="connsiteX14" fmla="*/ 8658329 w 8658329"/>
              <a:gd name="connsiteY14" fmla="*/ 0 h 7745020"/>
              <a:gd name="connsiteX15" fmla="*/ 8658329 w 8658329"/>
              <a:gd name="connsiteY15" fmla="*/ 645418 h 7745020"/>
              <a:gd name="connsiteX16" fmla="*/ 8658329 w 8658329"/>
              <a:gd name="connsiteY16" fmla="*/ 1445737 h 7745020"/>
              <a:gd name="connsiteX17" fmla="*/ 8658329 w 8658329"/>
              <a:gd name="connsiteY17" fmla="*/ 2246056 h 7745020"/>
              <a:gd name="connsiteX18" fmla="*/ 8658329 w 8658329"/>
              <a:gd name="connsiteY18" fmla="*/ 2736574 h 7745020"/>
              <a:gd name="connsiteX19" fmla="*/ 8658329 w 8658329"/>
              <a:gd name="connsiteY19" fmla="*/ 3381992 h 7745020"/>
              <a:gd name="connsiteX20" fmla="*/ 8658329 w 8658329"/>
              <a:gd name="connsiteY20" fmla="*/ 4027410 h 7745020"/>
              <a:gd name="connsiteX21" fmla="*/ 8658329 w 8658329"/>
              <a:gd name="connsiteY21" fmla="*/ 4672829 h 7745020"/>
              <a:gd name="connsiteX22" fmla="*/ 8658329 w 8658329"/>
              <a:gd name="connsiteY22" fmla="*/ 5318247 h 7745020"/>
              <a:gd name="connsiteX23" fmla="*/ 8658329 w 8658329"/>
              <a:gd name="connsiteY23" fmla="*/ 5886215 h 7745020"/>
              <a:gd name="connsiteX24" fmla="*/ 8658329 w 8658329"/>
              <a:gd name="connsiteY24" fmla="*/ 6376733 h 7745020"/>
              <a:gd name="connsiteX25" fmla="*/ 8658329 w 8658329"/>
              <a:gd name="connsiteY25" fmla="*/ 7022151 h 7745020"/>
              <a:gd name="connsiteX26" fmla="*/ 8658329 w 8658329"/>
              <a:gd name="connsiteY26" fmla="*/ 7745020 h 7745020"/>
              <a:gd name="connsiteX27" fmla="*/ 7905720 w 8658329"/>
              <a:gd name="connsiteY27" fmla="*/ 7745020 h 7745020"/>
              <a:gd name="connsiteX28" fmla="*/ 7412862 w 8658329"/>
              <a:gd name="connsiteY28" fmla="*/ 7745020 h 7745020"/>
              <a:gd name="connsiteX29" fmla="*/ 6573670 w 8658329"/>
              <a:gd name="connsiteY29" fmla="*/ 7745020 h 7745020"/>
              <a:gd name="connsiteX30" fmla="*/ 5734478 w 8658329"/>
              <a:gd name="connsiteY30" fmla="*/ 7745020 h 7745020"/>
              <a:gd name="connsiteX31" fmla="*/ 5328202 w 8658329"/>
              <a:gd name="connsiteY31" fmla="*/ 7745020 h 7745020"/>
              <a:gd name="connsiteX32" fmla="*/ 4489011 w 8658329"/>
              <a:gd name="connsiteY32" fmla="*/ 7745020 h 7745020"/>
              <a:gd name="connsiteX33" fmla="*/ 3822985 w 8658329"/>
              <a:gd name="connsiteY33" fmla="*/ 7745020 h 7745020"/>
              <a:gd name="connsiteX34" fmla="*/ 3330127 w 8658329"/>
              <a:gd name="connsiteY34" fmla="*/ 7745020 h 7745020"/>
              <a:gd name="connsiteX35" fmla="*/ 2490935 w 8658329"/>
              <a:gd name="connsiteY35" fmla="*/ 7745020 h 7745020"/>
              <a:gd name="connsiteX36" fmla="*/ 1911493 w 8658329"/>
              <a:gd name="connsiteY36" fmla="*/ 7745020 h 7745020"/>
              <a:gd name="connsiteX37" fmla="*/ 1158884 w 8658329"/>
              <a:gd name="connsiteY37" fmla="*/ 7745020 h 7745020"/>
              <a:gd name="connsiteX38" fmla="*/ 0 w 8658329"/>
              <a:gd name="connsiteY38" fmla="*/ 7745020 h 7745020"/>
              <a:gd name="connsiteX39" fmla="*/ 0 w 8658329"/>
              <a:gd name="connsiteY39" fmla="*/ 7331952 h 7745020"/>
              <a:gd name="connsiteX40" fmla="*/ 0 w 8658329"/>
              <a:gd name="connsiteY40" fmla="*/ 6918885 h 7745020"/>
              <a:gd name="connsiteX41" fmla="*/ 0 w 8658329"/>
              <a:gd name="connsiteY41" fmla="*/ 6273466 h 7745020"/>
              <a:gd name="connsiteX42" fmla="*/ 0 w 8658329"/>
              <a:gd name="connsiteY42" fmla="*/ 5628048 h 7745020"/>
              <a:gd name="connsiteX43" fmla="*/ 0 w 8658329"/>
              <a:gd name="connsiteY43" fmla="*/ 5214980 h 7745020"/>
              <a:gd name="connsiteX44" fmla="*/ 0 w 8658329"/>
              <a:gd name="connsiteY44" fmla="*/ 4492112 h 7745020"/>
              <a:gd name="connsiteX45" fmla="*/ 0 w 8658329"/>
              <a:gd name="connsiteY45" fmla="*/ 3924143 h 7745020"/>
              <a:gd name="connsiteX46" fmla="*/ 0 w 8658329"/>
              <a:gd name="connsiteY46" fmla="*/ 3123825 h 7745020"/>
              <a:gd name="connsiteX47" fmla="*/ 0 w 8658329"/>
              <a:gd name="connsiteY47" fmla="*/ 2710757 h 7745020"/>
              <a:gd name="connsiteX48" fmla="*/ 0 w 8658329"/>
              <a:gd name="connsiteY48" fmla="*/ 2297689 h 7745020"/>
              <a:gd name="connsiteX49" fmla="*/ 0 w 8658329"/>
              <a:gd name="connsiteY49" fmla="*/ 1574821 h 7745020"/>
              <a:gd name="connsiteX50" fmla="*/ 0 w 8658329"/>
              <a:gd name="connsiteY50" fmla="*/ 774502 h 7745020"/>
              <a:gd name="connsiteX51" fmla="*/ 0 w 8658329"/>
              <a:gd name="connsiteY51" fmla="*/ 0 h 774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58329" h="7745020" extrusionOk="0">
                <a:moveTo>
                  <a:pt x="0" y="0"/>
                </a:moveTo>
                <a:cubicBezTo>
                  <a:pt x="182872" y="6523"/>
                  <a:pt x="316243" y="-11861"/>
                  <a:pt x="579442" y="0"/>
                </a:cubicBezTo>
                <a:cubicBezTo>
                  <a:pt x="842641" y="11861"/>
                  <a:pt x="988124" y="-28917"/>
                  <a:pt x="1332051" y="0"/>
                </a:cubicBezTo>
                <a:cubicBezTo>
                  <a:pt x="1675978" y="28917"/>
                  <a:pt x="1790944" y="10130"/>
                  <a:pt x="1911493" y="0"/>
                </a:cubicBezTo>
                <a:cubicBezTo>
                  <a:pt x="2032042" y="-10130"/>
                  <a:pt x="2287825" y="-26887"/>
                  <a:pt x="2490935" y="0"/>
                </a:cubicBezTo>
                <a:cubicBezTo>
                  <a:pt x="2694045" y="26887"/>
                  <a:pt x="2858558" y="18822"/>
                  <a:pt x="2983793" y="0"/>
                </a:cubicBezTo>
                <a:cubicBezTo>
                  <a:pt x="3109028" y="-18822"/>
                  <a:pt x="3233220" y="12292"/>
                  <a:pt x="3390069" y="0"/>
                </a:cubicBezTo>
                <a:cubicBezTo>
                  <a:pt x="3546918" y="-12292"/>
                  <a:pt x="3938268" y="36306"/>
                  <a:pt x="4142677" y="0"/>
                </a:cubicBezTo>
                <a:cubicBezTo>
                  <a:pt x="4347086" y="-36306"/>
                  <a:pt x="4540912" y="-7798"/>
                  <a:pt x="4722119" y="0"/>
                </a:cubicBezTo>
                <a:cubicBezTo>
                  <a:pt x="4903326" y="7798"/>
                  <a:pt x="5215401" y="6431"/>
                  <a:pt x="5388145" y="0"/>
                </a:cubicBezTo>
                <a:cubicBezTo>
                  <a:pt x="5560889" y="-6431"/>
                  <a:pt x="5683498" y="-15641"/>
                  <a:pt x="5881003" y="0"/>
                </a:cubicBezTo>
                <a:cubicBezTo>
                  <a:pt x="6078508" y="15641"/>
                  <a:pt x="6312758" y="9794"/>
                  <a:pt x="6460445" y="0"/>
                </a:cubicBezTo>
                <a:cubicBezTo>
                  <a:pt x="6608132" y="-9794"/>
                  <a:pt x="7070507" y="-24923"/>
                  <a:pt x="7299637" y="0"/>
                </a:cubicBezTo>
                <a:cubicBezTo>
                  <a:pt x="7528767" y="24923"/>
                  <a:pt x="7655572" y="-30590"/>
                  <a:pt x="7965663" y="0"/>
                </a:cubicBezTo>
                <a:cubicBezTo>
                  <a:pt x="8275754" y="30590"/>
                  <a:pt x="8498589" y="495"/>
                  <a:pt x="8658329" y="0"/>
                </a:cubicBezTo>
                <a:cubicBezTo>
                  <a:pt x="8640629" y="180962"/>
                  <a:pt x="8676448" y="439654"/>
                  <a:pt x="8658329" y="645418"/>
                </a:cubicBezTo>
                <a:cubicBezTo>
                  <a:pt x="8640210" y="851182"/>
                  <a:pt x="8667095" y="1076689"/>
                  <a:pt x="8658329" y="1445737"/>
                </a:cubicBezTo>
                <a:cubicBezTo>
                  <a:pt x="8649563" y="1814785"/>
                  <a:pt x="8628022" y="2025369"/>
                  <a:pt x="8658329" y="2246056"/>
                </a:cubicBezTo>
                <a:cubicBezTo>
                  <a:pt x="8688636" y="2466743"/>
                  <a:pt x="8640108" y="2568403"/>
                  <a:pt x="8658329" y="2736574"/>
                </a:cubicBezTo>
                <a:cubicBezTo>
                  <a:pt x="8676550" y="2904745"/>
                  <a:pt x="8630777" y="3089354"/>
                  <a:pt x="8658329" y="3381992"/>
                </a:cubicBezTo>
                <a:cubicBezTo>
                  <a:pt x="8685881" y="3674630"/>
                  <a:pt x="8641190" y="3839845"/>
                  <a:pt x="8658329" y="4027410"/>
                </a:cubicBezTo>
                <a:cubicBezTo>
                  <a:pt x="8675468" y="4214975"/>
                  <a:pt x="8657200" y="4378484"/>
                  <a:pt x="8658329" y="4672829"/>
                </a:cubicBezTo>
                <a:cubicBezTo>
                  <a:pt x="8659458" y="4967174"/>
                  <a:pt x="8630170" y="5033225"/>
                  <a:pt x="8658329" y="5318247"/>
                </a:cubicBezTo>
                <a:cubicBezTo>
                  <a:pt x="8686488" y="5603269"/>
                  <a:pt x="8642476" y="5603288"/>
                  <a:pt x="8658329" y="5886215"/>
                </a:cubicBezTo>
                <a:cubicBezTo>
                  <a:pt x="8674182" y="6169142"/>
                  <a:pt x="8644646" y="6273539"/>
                  <a:pt x="8658329" y="6376733"/>
                </a:cubicBezTo>
                <a:cubicBezTo>
                  <a:pt x="8672012" y="6479927"/>
                  <a:pt x="8628637" y="6761992"/>
                  <a:pt x="8658329" y="7022151"/>
                </a:cubicBezTo>
                <a:cubicBezTo>
                  <a:pt x="8688021" y="7282310"/>
                  <a:pt x="8653046" y="7497559"/>
                  <a:pt x="8658329" y="7745020"/>
                </a:cubicBezTo>
                <a:cubicBezTo>
                  <a:pt x="8484469" y="7738220"/>
                  <a:pt x="8140660" y="7745004"/>
                  <a:pt x="7905720" y="7745020"/>
                </a:cubicBezTo>
                <a:cubicBezTo>
                  <a:pt x="7670780" y="7745036"/>
                  <a:pt x="7611759" y="7738558"/>
                  <a:pt x="7412862" y="7745020"/>
                </a:cubicBezTo>
                <a:cubicBezTo>
                  <a:pt x="7213965" y="7751482"/>
                  <a:pt x="6956620" y="7772564"/>
                  <a:pt x="6573670" y="7745020"/>
                </a:cubicBezTo>
                <a:cubicBezTo>
                  <a:pt x="6190720" y="7717476"/>
                  <a:pt x="6018629" y="7744067"/>
                  <a:pt x="5734478" y="7745020"/>
                </a:cubicBezTo>
                <a:cubicBezTo>
                  <a:pt x="5450327" y="7745973"/>
                  <a:pt x="5451444" y="7731345"/>
                  <a:pt x="5328202" y="7745020"/>
                </a:cubicBezTo>
                <a:cubicBezTo>
                  <a:pt x="5204960" y="7758695"/>
                  <a:pt x="4833922" y="7771452"/>
                  <a:pt x="4489011" y="7745020"/>
                </a:cubicBezTo>
                <a:cubicBezTo>
                  <a:pt x="4144100" y="7718588"/>
                  <a:pt x="4095527" y="7747644"/>
                  <a:pt x="3822985" y="7745020"/>
                </a:cubicBezTo>
                <a:cubicBezTo>
                  <a:pt x="3550443" y="7742396"/>
                  <a:pt x="3470288" y="7764934"/>
                  <a:pt x="3330127" y="7745020"/>
                </a:cubicBezTo>
                <a:cubicBezTo>
                  <a:pt x="3189966" y="7725106"/>
                  <a:pt x="2701367" y="7740587"/>
                  <a:pt x="2490935" y="7745020"/>
                </a:cubicBezTo>
                <a:cubicBezTo>
                  <a:pt x="2280503" y="7749453"/>
                  <a:pt x="2169202" y="7752511"/>
                  <a:pt x="1911493" y="7745020"/>
                </a:cubicBezTo>
                <a:cubicBezTo>
                  <a:pt x="1653784" y="7737529"/>
                  <a:pt x="1415517" y="7757123"/>
                  <a:pt x="1158884" y="7745020"/>
                </a:cubicBezTo>
                <a:cubicBezTo>
                  <a:pt x="902251" y="7732917"/>
                  <a:pt x="546239" y="7796971"/>
                  <a:pt x="0" y="7745020"/>
                </a:cubicBezTo>
                <a:cubicBezTo>
                  <a:pt x="-9144" y="7576426"/>
                  <a:pt x="-15992" y="7477491"/>
                  <a:pt x="0" y="7331952"/>
                </a:cubicBezTo>
                <a:cubicBezTo>
                  <a:pt x="15992" y="7186413"/>
                  <a:pt x="-12074" y="7042761"/>
                  <a:pt x="0" y="6918885"/>
                </a:cubicBezTo>
                <a:cubicBezTo>
                  <a:pt x="12074" y="6795009"/>
                  <a:pt x="-2968" y="6411855"/>
                  <a:pt x="0" y="6273466"/>
                </a:cubicBezTo>
                <a:cubicBezTo>
                  <a:pt x="2968" y="6135077"/>
                  <a:pt x="-23064" y="5868743"/>
                  <a:pt x="0" y="5628048"/>
                </a:cubicBezTo>
                <a:cubicBezTo>
                  <a:pt x="23064" y="5387353"/>
                  <a:pt x="16638" y="5408904"/>
                  <a:pt x="0" y="5214980"/>
                </a:cubicBezTo>
                <a:cubicBezTo>
                  <a:pt x="-16638" y="5021056"/>
                  <a:pt x="28575" y="4685598"/>
                  <a:pt x="0" y="4492112"/>
                </a:cubicBezTo>
                <a:cubicBezTo>
                  <a:pt x="-28575" y="4298626"/>
                  <a:pt x="23770" y="4111029"/>
                  <a:pt x="0" y="3924143"/>
                </a:cubicBezTo>
                <a:cubicBezTo>
                  <a:pt x="-23770" y="3737257"/>
                  <a:pt x="-9995" y="3494347"/>
                  <a:pt x="0" y="3123825"/>
                </a:cubicBezTo>
                <a:cubicBezTo>
                  <a:pt x="9995" y="2753303"/>
                  <a:pt x="1685" y="2902543"/>
                  <a:pt x="0" y="2710757"/>
                </a:cubicBezTo>
                <a:cubicBezTo>
                  <a:pt x="-1685" y="2518971"/>
                  <a:pt x="-2772" y="2443611"/>
                  <a:pt x="0" y="2297689"/>
                </a:cubicBezTo>
                <a:cubicBezTo>
                  <a:pt x="2772" y="2151767"/>
                  <a:pt x="9417" y="1914342"/>
                  <a:pt x="0" y="1574821"/>
                </a:cubicBezTo>
                <a:cubicBezTo>
                  <a:pt x="-9417" y="1235300"/>
                  <a:pt x="-25551" y="1018574"/>
                  <a:pt x="0" y="774502"/>
                </a:cubicBezTo>
                <a:cubicBezTo>
                  <a:pt x="25551" y="530430"/>
                  <a:pt x="-7447" y="335735"/>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screen&#10;&#10;Description automatically generated">
            <a:extLst>
              <a:ext uri="{FF2B5EF4-FFF2-40B4-BE49-F238E27FC236}">
                <a16:creationId xmlns:a16="http://schemas.microsoft.com/office/drawing/2014/main" id="{4369EC79-94C5-33AD-8C17-96CC9424B34E}"/>
              </a:ext>
            </a:extLst>
          </p:cNvPr>
          <p:cNvPicPr>
            <a:picLocks noChangeAspect="1"/>
          </p:cNvPicPr>
          <p:nvPr/>
        </p:nvPicPr>
        <p:blipFill>
          <a:blip r:embed="rId5"/>
          <a:stretch>
            <a:fillRect/>
          </a:stretch>
        </p:blipFill>
        <p:spPr>
          <a:xfrm>
            <a:off x="5257800" y="1790700"/>
            <a:ext cx="8401160" cy="7609033"/>
          </a:xfrm>
          <a:prstGeom prst="rect">
            <a:avLst/>
          </a:prstGeom>
        </p:spPr>
      </p:pic>
    </p:spTree>
    <p:extLst>
      <p:ext uri="{BB962C8B-B14F-4D97-AF65-F5344CB8AC3E}">
        <p14:creationId xmlns:p14="http://schemas.microsoft.com/office/powerpoint/2010/main" val="229249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08631875-E694-BAF5-B0EC-4BD154BC86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AEBDB24-3AD4-E645-46CE-9BFF83211527}"/>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65B65C1F-7CE2-D5E0-587C-5FF4EA4A4A84}"/>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DC8972AC-6648-362C-5F08-0B443E1D5D3C}"/>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TRUY VẤN MDX</a:t>
            </a:r>
          </a:p>
        </p:txBody>
      </p:sp>
      <p:pic>
        <p:nvPicPr>
          <p:cNvPr id="3" name="Picture 2" descr="A screenshot of a computer&#10;&#10;Description automatically generated">
            <a:extLst>
              <a:ext uri="{FF2B5EF4-FFF2-40B4-BE49-F238E27FC236}">
                <a16:creationId xmlns:a16="http://schemas.microsoft.com/office/drawing/2014/main" id="{A24F4524-EC5E-AD4A-C987-09D5AD6C2043}"/>
              </a:ext>
            </a:extLst>
          </p:cNvPr>
          <p:cNvPicPr>
            <a:picLocks noChangeAspect="1"/>
          </p:cNvPicPr>
          <p:nvPr/>
        </p:nvPicPr>
        <p:blipFill>
          <a:blip r:embed="rId5"/>
          <a:stretch>
            <a:fillRect/>
          </a:stretch>
        </p:blipFill>
        <p:spPr>
          <a:xfrm>
            <a:off x="3581400" y="2609876"/>
            <a:ext cx="9726927" cy="1248792"/>
          </a:xfrm>
          <a:prstGeom prst="rect">
            <a:avLst/>
          </a:prstGeom>
        </p:spPr>
      </p:pic>
      <p:sp>
        <p:nvSpPr>
          <p:cNvPr id="9" name="TextBox 8">
            <a:extLst>
              <a:ext uri="{FF2B5EF4-FFF2-40B4-BE49-F238E27FC236}">
                <a16:creationId xmlns:a16="http://schemas.microsoft.com/office/drawing/2014/main" id="{0BDD9727-6A2A-5658-04BA-2A85759E5619}"/>
              </a:ext>
            </a:extLst>
          </p:cNvPr>
          <p:cNvSpPr txBox="1"/>
          <p:nvPr/>
        </p:nvSpPr>
        <p:spPr>
          <a:xfrm>
            <a:off x="3367219" y="1925197"/>
            <a:ext cx="11168742" cy="579967"/>
          </a:xfrm>
          <a:prstGeom prst="rect">
            <a:avLst/>
          </a:prstGeom>
          <a:noFill/>
        </p:spPr>
        <p:txBody>
          <a:bodyPr wrap="square">
            <a:spAutoFit/>
          </a:bodyPr>
          <a:lstStyle/>
          <a:p>
            <a:pPr marL="342900" lvl="0" indent="-342900">
              <a:lnSpc>
                <a:spcPct val="150000"/>
              </a:lnSpc>
              <a:buSzPts val="1000"/>
              <a:buFont typeface="Symbol" panose="05050102010706020507" pitchFamily="18" charset="2"/>
              <a:buChar char="-"/>
              <a:tabLst>
                <a:tab pos="457200" algn="l"/>
              </a:tabLst>
            </a:pPr>
            <a:r>
              <a:rPr lang="en-US" sz="2400" dirty="0" err="1">
                <a:solidFill>
                  <a:srgbClr val="000000"/>
                </a:solidFill>
                <a:effectLst/>
                <a:latin typeface="Times New Roman" panose="02020603050405020304" pitchFamily="18" charset="0"/>
                <a:ea typeface="Times New Roman" panose="02020603050405020304" pitchFamily="18" charset="0"/>
              </a:rPr>
              <a:t>Truy</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rPr>
              <a:t>vấn</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rPr>
              <a:t>tổng</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rPr>
              <a:t>doanh</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rPr>
              <a:t>thu</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rPr>
              <a:t>theo</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rPr>
              <a:t>năm</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rPr>
              <a:t>và</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rPr>
              <a:t>lọc</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rPr>
              <a:t>doanh</a:t>
            </a:r>
            <a:r>
              <a:rPr lang="en-US" sz="2400" dirty="0">
                <a:solidFill>
                  <a:srgbClr val="000000"/>
                </a:solidFill>
                <a:effectLst/>
                <a:latin typeface="Times New Roman" panose="02020603050405020304" pitchFamily="18" charset="0"/>
                <a:ea typeface="Times New Roman" panose="02020603050405020304" pitchFamily="18" charset="0"/>
              </a:rPr>
              <a:t> </a:t>
            </a:r>
            <a:r>
              <a:rPr lang="en-US" sz="2400" dirty="0" err="1">
                <a:solidFill>
                  <a:srgbClr val="000000"/>
                </a:solidFill>
                <a:effectLst/>
                <a:latin typeface="Times New Roman" panose="02020603050405020304" pitchFamily="18" charset="0"/>
                <a:ea typeface="Times New Roman" panose="02020603050405020304" pitchFamily="18" charset="0"/>
              </a:rPr>
              <a:t>thu</a:t>
            </a:r>
            <a:r>
              <a:rPr lang="en-US" sz="2400" dirty="0">
                <a:solidFill>
                  <a:srgbClr val="000000"/>
                </a:solidFill>
                <a:effectLst/>
                <a:latin typeface="Times New Roman" panose="02020603050405020304" pitchFamily="18" charset="0"/>
                <a:ea typeface="Times New Roman" panose="02020603050405020304" pitchFamily="18" charset="0"/>
              </a:rPr>
              <a:t> &gt; 0</a:t>
            </a:r>
            <a:endParaRPr lang="en-US" sz="2400" dirty="0">
              <a:effectLst/>
              <a:latin typeface="Times New Roman" panose="02020603050405020304" pitchFamily="18" charset="0"/>
              <a:ea typeface="Times New Roman" panose="02020603050405020304" pitchFamily="18" charset="0"/>
            </a:endParaRPr>
          </a:p>
        </p:txBody>
      </p:sp>
      <p:pic>
        <p:nvPicPr>
          <p:cNvPr id="10" name="Picture 9" descr="A screenshot of a computer&#10;&#10;Description automatically generated">
            <a:extLst>
              <a:ext uri="{FF2B5EF4-FFF2-40B4-BE49-F238E27FC236}">
                <a16:creationId xmlns:a16="http://schemas.microsoft.com/office/drawing/2014/main" id="{604708EB-BC71-9999-32AF-5B2F9456AD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400" y="4691808"/>
            <a:ext cx="9615619" cy="1228176"/>
          </a:xfrm>
          <a:prstGeom prst="rect">
            <a:avLst/>
          </a:prstGeom>
        </p:spPr>
      </p:pic>
      <p:sp>
        <p:nvSpPr>
          <p:cNvPr id="11" name="TextBox 10">
            <a:extLst>
              <a:ext uri="{FF2B5EF4-FFF2-40B4-BE49-F238E27FC236}">
                <a16:creationId xmlns:a16="http://schemas.microsoft.com/office/drawing/2014/main" id="{1D78297A-87D2-FBB1-9FB6-DEE59EAEC2EE}"/>
              </a:ext>
            </a:extLst>
          </p:cNvPr>
          <p:cNvSpPr txBox="1"/>
          <p:nvPr/>
        </p:nvSpPr>
        <p:spPr>
          <a:xfrm>
            <a:off x="3367219" y="3910910"/>
            <a:ext cx="11168742" cy="579967"/>
          </a:xfrm>
          <a:prstGeom prst="rect">
            <a:avLst/>
          </a:prstGeom>
          <a:noFill/>
        </p:spPr>
        <p:txBody>
          <a:bodyPr wrap="square">
            <a:spAutoFit/>
          </a:bodyPr>
          <a:lstStyle/>
          <a:p>
            <a:pPr marL="342900" lvl="0" indent="-342900">
              <a:lnSpc>
                <a:spcPct val="150000"/>
              </a:lnSpc>
              <a:buSzPts val="1000"/>
              <a:buFont typeface="Symbol" panose="05050102010706020507" pitchFamily="18" charset="2"/>
              <a:buChar char="-"/>
              <a:tabLst>
                <a:tab pos="457200" algn="l"/>
              </a:tabLst>
            </a:pPr>
            <a:r>
              <a:rPr lang="en-US" sz="2400" dirty="0" err="1">
                <a:solidFill>
                  <a:srgbClr val="000000"/>
                </a:solidFill>
                <a:latin typeface="Times New Roman" panose="02020603050405020304" pitchFamily="18" charset="0"/>
                <a:ea typeface="Times New Roman" panose="02020603050405020304" pitchFamily="18" charset="0"/>
              </a:rPr>
              <a:t>Truy</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vấn</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tổng</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doanh</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thu</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theo</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thành</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phố</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và</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lọc</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theo</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doanh</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thu</a:t>
            </a:r>
            <a:r>
              <a:rPr lang="en-US" sz="2400" dirty="0">
                <a:solidFill>
                  <a:srgbClr val="000000"/>
                </a:solidFill>
                <a:latin typeface="Times New Roman" panose="02020603050405020304" pitchFamily="18" charset="0"/>
                <a:ea typeface="Times New Roman" panose="02020603050405020304" pitchFamily="18" charset="0"/>
              </a:rPr>
              <a:t> &gt; 1000</a:t>
            </a:r>
            <a:endParaRPr lang="en-US" sz="2400" dirty="0">
              <a:effectLst/>
              <a:latin typeface="Times New Roman" panose="02020603050405020304" pitchFamily="18" charset="0"/>
              <a:ea typeface="Times New Roman" panose="02020603050405020304" pitchFamily="18" charset="0"/>
            </a:endParaRPr>
          </a:p>
        </p:txBody>
      </p:sp>
      <p:pic>
        <p:nvPicPr>
          <p:cNvPr id="12" name="Picture 11" descr="A computer code with text&#10;&#10;Description automatically generated with medium confidence">
            <a:extLst>
              <a:ext uri="{FF2B5EF4-FFF2-40B4-BE49-F238E27FC236}">
                <a16:creationId xmlns:a16="http://schemas.microsoft.com/office/drawing/2014/main" id="{B938EAC7-FEBA-043A-EB23-ACD56A422D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1400" y="6607210"/>
            <a:ext cx="9527440" cy="1919903"/>
          </a:xfrm>
          <a:prstGeom prst="rect">
            <a:avLst/>
          </a:prstGeom>
        </p:spPr>
      </p:pic>
      <p:sp>
        <p:nvSpPr>
          <p:cNvPr id="15" name="TextBox 14">
            <a:extLst>
              <a:ext uri="{FF2B5EF4-FFF2-40B4-BE49-F238E27FC236}">
                <a16:creationId xmlns:a16="http://schemas.microsoft.com/office/drawing/2014/main" id="{D0A51891-7427-4CC2-D31B-006FECA831F4}"/>
              </a:ext>
            </a:extLst>
          </p:cNvPr>
          <p:cNvSpPr txBox="1"/>
          <p:nvPr/>
        </p:nvSpPr>
        <p:spPr>
          <a:xfrm>
            <a:off x="3391503" y="5896623"/>
            <a:ext cx="11168742" cy="587148"/>
          </a:xfrm>
          <a:prstGeom prst="rect">
            <a:avLst/>
          </a:prstGeom>
          <a:noFill/>
        </p:spPr>
        <p:txBody>
          <a:bodyPr wrap="square">
            <a:spAutoFit/>
          </a:bodyPr>
          <a:lstStyle/>
          <a:p>
            <a:pPr marL="342900" indent="-342900">
              <a:lnSpc>
                <a:spcPct val="150000"/>
              </a:lnSpc>
              <a:buSzPts val="1000"/>
              <a:buFont typeface="Symbol" panose="05050102010706020507" pitchFamily="18" charset="2"/>
              <a:buChar char="-"/>
              <a:tabLst>
                <a:tab pos="457200" algn="l"/>
              </a:tabLst>
            </a:pPr>
            <a:r>
              <a:rPr lang="en-US" sz="2400" kern="0" dirty="0" err="1">
                <a:effectLst/>
                <a:latin typeface="Times New Roman" panose="02020603050405020304" pitchFamily="18" charset="0"/>
                <a:ea typeface="Times New Roman" panose="02020603050405020304" pitchFamily="18" charset="0"/>
              </a:rPr>
              <a:t>Truy</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vấn</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tổng</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doanh</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thu</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theo</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sản</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phẩm</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và</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khách</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hàng</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để</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tính</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doanh</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thu</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trung</a:t>
            </a:r>
            <a:r>
              <a:rPr lang="en-US" sz="2400" kern="0" dirty="0">
                <a:effectLst/>
                <a:latin typeface="Times New Roman" panose="02020603050405020304" pitchFamily="18" charset="0"/>
                <a:ea typeface="Times New Roman" panose="02020603050405020304" pitchFamily="18" charset="0"/>
              </a:rPr>
              <a:t> </a:t>
            </a:r>
            <a:r>
              <a:rPr lang="en-US" sz="2400" kern="0" dirty="0" err="1">
                <a:effectLst/>
                <a:latin typeface="Times New Roman" panose="02020603050405020304" pitchFamily="18" charset="0"/>
                <a:ea typeface="Times New Roman" panose="02020603050405020304" pitchFamily="18" charset="0"/>
              </a:rPr>
              <a:t>bình</a:t>
            </a:r>
            <a:endParaRPr lang="en-US" sz="2400" dirty="0"/>
          </a:p>
        </p:txBody>
      </p:sp>
    </p:spTree>
    <p:extLst>
      <p:ext uri="{BB962C8B-B14F-4D97-AF65-F5344CB8AC3E}">
        <p14:creationId xmlns:p14="http://schemas.microsoft.com/office/powerpoint/2010/main" val="3158223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p:cNvGrpSpPr/>
        <p:nvPr/>
      </p:nvGrpSpPr>
      <p:grpSpPr>
        <a:xfrm>
          <a:off x="0" y="0"/>
          <a:ext cx="0" cy="0"/>
          <a:chOff x="0" y="0"/>
          <a:chExt cx="0" cy="0"/>
        </a:xfrm>
      </p:grpSpPr>
      <p:sp>
        <p:nvSpPr>
          <p:cNvPr id="2" name="Freeform 2"/>
          <p:cNvSpPr/>
          <p:nvPr/>
        </p:nvSpPr>
        <p:spPr>
          <a:xfrm flipH="1" flipV="1">
            <a:off x="12971442" y="6900577"/>
            <a:ext cx="10066789" cy="8229600"/>
          </a:xfrm>
          <a:custGeom>
            <a:avLst/>
            <a:gdLst/>
            <a:ahLst/>
            <a:cxnLst/>
            <a:rect l="l" t="t" r="r" b="b"/>
            <a:pathLst>
              <a:path w="10066789" h="8229600">
                <a:moveTo>
                  <a:pt x="10066789" y="8229600"/>
                </a:moveTo>
                <a:lnTo>
                  <a:pt x="0" y="8229600"/>
                </a:lnTo>
                <a:lnTo>
                  <a:pt x="0" y="0"/>
                </a:lnTo>
                <a:lnTo>
                  <a:pt x="10066789" y="0"/>
                </a:lnTo>
                <a:lnTo>
                  <a:pt x="10066789" y="8229600"/>
                </a:lnTo>
                <a:close/>
              </a:path>
            </a:pathLst>
          </a:custGeom>
          <a:blipFill>
            <a:blip r:embed="rId2">
              <a:alphaModFix amt="31000"/>
            </a:blip>
            <a:stretch>
              <a:fillRect/>
            </a:stretch>
          </a:blipFill>
        </p:spPr>
        <p:txBody>
          <a:bodyPr/>
          <a:lstStyle/>
          <a:p>
            <a:endParaRPr lang="en-US"/>
          </a:p>
        </p:txBody>
      </p:sp>
      <p:sp>
        <p:nvSpPr>
          <p:cNvPr id="3" name="AutoShape 3"/>
          <p:cNvSpPr/>
          <p:nvPr/>
        </p:nvSpPr>
        <p:spPr>
          <a:xfrm>
            <a:off x="-550598" y="1717649"/>
            <a:ext cx="19996945" cy="0"/>
          </a:xfrm>
          <a:prstGeom prst="line">
            <a:avLst/>
          </a:prstGeom>
          <a:ln w="38100" cap="flat">
            <a:gradFill>
              <a:gsLst>
                <a:gs pos="0">
                  <a:srgbClr val="006CCD">
                    <a:alpha val="0"/>
                  </a:srgbClr>
                </a:gs>
                <a:gs pos="50000">
                  <a:srgbClr val="3E67C8">
                    <a:alpha val="100000"/>
                  </a:srgbClr>
                </a:gs>
                <a:gs pos="100000">
                  <a:srgbClr val="F5AEFF">
                    <a:alpha val="0"/>
                  </a:srgbClr>
                </a:gs>
              </a:gsLst>
              <a:lin ang="0"/>
            </a:gradFill>
            <a:prstDash val="solid"/>
            <a:headEnd type="none" w="sm" len="sm"/>
            <a:tailEnd type="none" w="sm" len="sm"/>
          </a:ln>
        </p:spPr>
        <p:txBody>
          <a:bodyPr/>
          <a:lstStyle/>
          <a:p>
            <a:endParaRPr lang="en-US"/>
          </a:p>
        </p:txBody>
      </p:sp>
      <p:grpSp>
        <p:nvGrpSpPr>
          <p:cNvPr id="4" name="Group 4"/>
          <p:cNvGrpSpPr/>
          <p:nvPr/>
        </p:nvGrpSpPr>
        <p:grpSpPr>
          <a:xfrm>
            <a:off x="1276298" y="6115016"/>
            <a:ext cx="1318118" cy="131811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6CCD">
                    <a:alpha val="100000"/>
                  </a:srgbClr>
                </a:gs>
                <a:gs pos="100000">
                  <a:srgbClr val="F5AEFF">
                    <a:alpha val="0"/>
                  </a:srgbClr>
                </a:gs>
              </a:gsLst>
              <a:lin ang="0"/>
            </a:gra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7" name="Freeform 7"/>
          <p:cNvSpPr/>
          <p:nvPr/>
        </p:nvSpPr>
        <p:spPr>
          <a:xfrm>
            <a:off x="14152236" y="-683568"/>
            <a:ext cx="4335517" cy="4114800"/>
          </a:xfrm>
          <a:custGeom>
            <a:avLst/>
            <a:gdLst/>
            <a:ahLst/>
            <a:cxnLst/>
            <a:rect l="l" t="t" r="r" b="b"/>
            <a:pathLst>
              <a:path w="4335517" h="4114800">
                <a:moveTo>
                  <a:pt x="0" y="0"/>
                </a:moveTo>
                <a:lnTo>
                  <a:pt x="4335517" y="0"/>
                </a:lnTo>
                <a:lnTo>
                  <a:pt x="433551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740559" y="-1015096"/>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5">
              <a:alphaModFix amt="28000"/>
            </a:blip>
            <a:stretch>
              <a:fillRect/>
            </a:stretch>
          </a:blipFill>
        </p:spPr>
        <p:txBody>
          <a:bodyPr/>
          <a:lstStyle/>
          <a:p>
            <a:endParaRPr lang="en-US"/>
          </a:p>
        </p:txBody>
      </p:sp>
      <p:sp>
        <p:nvSpPr>
          <p:cNvPr id="9" name="TextBox 9"/>
          <p:cNvSpPr txBox="1"/>
          <p:nvPr/>
        </p:nvSpPr>
        <p:spPr>
          <a:xfrm>
            <a:off x="4240833" y="3910256"/>
            <a:ext cx="9398967" cy="3397533"/>
          </a:xfrm>
          <a:prstGeom prst="rect">
            <a:avLst/>
          </a:prstGeom>
        </p:spPr>
        <p:txBody>
          <a:bodyPr wrap="square" lIns="0" tIns="0" rIns="0" bIns="0" rtlCol="0" anchor="t">
            <a:spAutoFit/>
          </a:bodyPr>
          <a:lstStyle/>
          <a:p>
            <a:pPr algn="l">
              <a:lnSpc>
                <a:spcPts val="13656"/>
              </a:lnSpc>
            </a:pPr>
            <a:r>
              <a:rPr lang="en-US" sz="9600" b="1" dirty="0">
                <a:solidFill>
                  <a:srgbClr val="3E67C8"/>
                </a:solidFill>
                <a:latin typeface="Anton" pitchFamily="2" charset="0"/>
                <a:ea typeface="Montserrat Bold"/>
                <a:cs typeface="Montserrat Bold"/>
                <a:sym typeface="Montserrat Bold"/>
              </a:rPr>
              <a:t>3. CÀI ĐẶT </a:t>
            </a:r>
          </a:p>
          <a:p>
            <a:pPr algn="l">
              <a:lnSpc>
                <a:spcPts val="13656"/>
              </a:lnSpc>
            </a:pPr>
            <a:r>
              <a:rPr lang="en-US" sz="9600" b="1" dirty="0">
                <a:solidFill>
                  <a:srgbClr val="3E67C8"/>
                </a:solidFill>
                <a:latin typeface="Anton" pitchFamily="2" charset="0"/>
                <a:ea typeface="Montserrat Bold"/>
                <a:cs typeface="Montserrat Bold"/>
                <a:sym typeface="Montserrat Bold"/>
              </a:rPr>
              <a:t>				ỨNG DỤNG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2881079"/>
            <a:ext cx="18939059" cy="1988717"/>
            <a:chOff x="0" y="0"/>
            <a:chExt cx="4988065" cy="523777"/>
          </a:xfrm>
        </p:grpSpPr>
        <p:sp>
          <p:nvSpPr>
            <p:cNvPr id="4" name="Freeform 4"/>
            <p:cNvSpPr/>
            <p:nvPr/>
          </p:nvSpPr>
          <p:spPr>
            <a:xfrm>
              <a:off x="0" y="0"/>
              <a:ext cx="4988065" cy="523777"/>
            </a:xfrm>
            <a:custGeom>
              <a:avLst/>
              <a:gdLst/>
              <a:ahLst/>
              <a:cxnLst/>
              <a:rect l="l" t="t" r="r" b="b"/>
              <a:pathLst>
                <a:path w="4988065" h="523777">
                  <a:moveTo>
                    <a:pt x="0" y="0"/>
                  </a:moveTo>
                  <a:lnTo>
                    <a:pt x="4988065" y="0"/>
                  </a:lnTo>
                  <a:lnTo>
                    <a:pt x="4988065" y="523777"/>
                  </a:lnTo>
                  <a:lnTo>
                    <a:pt x="0" y="523777"/>
                  </a:lnTo>
                  <a:close/>
                </a:path>
              </a:pathLst>
            </a:custGeom>
            <a:solidFill>
              <a:srgbClr val="2B59C3">
                <a:alpha val="71765"/>
              </a:srgbClr>
            </a:solidFill>
          </p:spPr>
          <p:txBody>
            <a:bodyPr/>
            <a:lstStyle/>
            <a:p>
              <a:endParaRPr lang="en-US"/>
            </a:p>
          </p:txBody>
        </p:sp>
        <p:sp>
          <p:nvSpPr>
            <p:cNvPr id="5" name="TextBox 5"/>
            <p:cNvSpPr txBox="1"/>
            <p:nvPr/>
          </p:nvSpPr>
          <p:spPr>
            <a:xfrm>
              <a:off x="0" y="28575"/>
              <a:ext cx="4988065" cy="495202"/>
            </a:xfrm>
            <a:prstGeom prst="rect">
              <a:avLst/>
            </a:prstGeom>
          </p:spPr>
          <p:txBody>
            <a:bodyPr lIns="50800" tIns="50800" rIns="50800" bIns="50800" rtlCol="0" anchor="ctr"/>
            <a:lstStyle/>
            <a:p>
              <a:pPr algn="ctr">
                <a:lnSpc>
                  <a:spcPts val="2661"/>
                </a:lnSpc>
              </a:pPr>
              <a:endParaRPr/>
            </a:p>
          </p:txBody>
        </p:sp>
      </p:grpSp>
      <p:sp>
        <p:nvSpPr>
          <p:cNvPr id="6" name="Freeform 6"/>
          <p:cNvSpPr/>
          <p:nvPr/>
        </p:nvSpPr>
        <p:spPr>
          <a:xfrm>
            <a:off x="2721152" y="-709833"/>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0" y="1588548"/>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5">
              <a:alphaModFix amt="71000"/>
            </a:blip>
            <a:stretch>
              <a:fillRect/>
            </a:stretch>
          </a:blipFill>
        </p:spPr>
        <p:txBody>
          <a:bodyPr/>
          <a:lstStyle/>
          <a:p>
            <a:endParaRPr lang="en-US"/>
          </a:p>
        </p:txBody>
      </p:sp>
      <p:sp>
        <p:nvSpPr>
          <p:cNvPr id="8" name="Freeform 8"/>
          <p:cNvSpPr/>
          <p:nvPr/>
        </p:nvSpPr>
        <p:spPr>
          <a:xfrm>
            <a:off x="16543611" y="3404967"/>
            <a:ext cx="2549517" cy="2585062"/>
          </a:xfrm>
          <a:custGeom>
            <a:avLst/>
            <a:gdLst/>
            <a:ahLst/>
            <a:cxnLst/>
            <a:rect l="l" t="t" r="r" b="b"/>
            <a:pathLst>
              <a:path w="2549517" h="2585062">
                <a:moveTo>
                  <a:pt x="0" y="0"/>
                </a:moveTo>
                <a:lnTo>
                  <a:pt x="2549517" y="0"/>
                </a:lnTo>
                <a:lnTo>
                  <a:pt x="2549517" y="2585062"/>
                </a:lnTo>
                <a:lnTo>
                  <a:pt x="0" y="2585062"/>
                </a:lnTo>
                <a:lnTo>
                  <a:pt x="0" y="0"/>
                </a:lnTo>
                <a:close/>
              </a:path>
            </a:pathLst>
          </a:custGeom>
          <a:blipFill>
            <a:blip r:embed="rId5">
              <a:alphaModFix amt="71000"/>
            </a:blip>
            <a:stretch>
              <a:fillRect/>
            </a:stretch>
          </a:blipFill>
        </p:spPr>
        <p:txBody>
          <a:bodyPr/>
          <a:lstStyle/>
          <a:p>
            <a:endParaRPr lang="en-US"/>
          </a:p>
        </p:txBody>
      </p:sp>
      <p:sp>
        <p:nvSpPr>
          <p:cNvPr id="9" name="TextBox 9"/>
          <p:cNvSpPr txBox="1"/>
          <p:nvPr/>
        </p:nvSpPr>
        <p:spPr>
          <a:xfrm>
            <a:off x="1502465" y="5181600"/>
            <a:ext cx="16315904" cy="2745426"/>
          </a:xfrm>
          <a:prstGeom prst="rect">
            <a:avLst/>
          </a:prstGeom>
        </p:spPr>
        <p:txBody>
          <a:bodyPr lIns="0" tIns="0" rIns="0" bIns="0" rtlCol="0" anchor="t">
            <a:spAutoFit/>
          </a:bodyPr>
          <a:lstStyle/>
          <a:p>
            <a:pPr algn="ctr">
              <a:lnSpc>
                <a:spcPts val="10753"/>
              </a:lnSpc>
            </a:pPr>
            <a:r>
              <a:rPr lang="en-US" sz="9350" b="1">
                <a:solidFill>
                  <a:srgbClr val="063050"/>
                </a:solidFill>
                <a:latin typeface="Open Sans Bold"/>
                <a:ea typeface="Open Sans Bold"/>
                <a:cs typeface="Open Sans Bold"/>
                <a:sym typeface="Open Sans Bold"/>
              </a:rPr>
              <a:t>THẦY CÔ VÀ CÁC BẠN ĐÃ LẮNG NGHE</a:t>
            </a:r>
          </a:p>
        </p:txBody>
      </p:sp>
      <p:sp>
        <p:nvSpPr>
          <p:cNvPr id="10" name="TextBox 10"/>
          <p:cNvSpPr txBox="1"/>
          <p:nvPr/>
        </p:nvSpPr>
        <p:spPr>
          <a:xfrm>
            <a:off x="7159727" y="3530957"/>
            <a:ext cx="8449147" cy="1365249"/>
          </a:xfrm>
          <a:prstGeom prst="rect">
            <a:avLst/>
          </a:prstGeom>
        </p:spPr>
        <p:txBody>
          <a:bodyPr lIns="0" tIns="0" rIns="0" bIns="0" rtlCol="0" anchor="t">
            <a:spAutoFit/>
          </a:bodyPr>
          <a:lstStyle/>
          <a:p>
            <a:pPr algn="l">
              <a:lnSpc>
                <a:spcPts val="10399"/>
              </a:lnSpc>
              <a:spcBef>
                <a:spcPct val="0"/>
              </a:spcBef>
            </a:pPr>
            <a:r>
              <a:rPr lang="en-US" sz="9999">
                <a:solidFill>
                  <a:srgbClr val="F4F4F4"/>
                </a:solidFill>
                <a:latin typeface="Anton"/>
                <a:ea typeface="Anton"/>
                <a:cs typeface="Anton"/>
                <a:sym typeface="Anton"/>
              </a:rPr>
              <a:t>CẢM ƠN</a:t>
            </a:r>
          </a:p>
        </p:txBody>
      </p:sp>
      <p:sp>
        <p:nvSpPr>
          <p:cNvPr id="11" name="Freeform 11"/>
          <p:cNvSpPr/>
          <p:nvPr/>
        </p:nvSpPr>
        <p:spPr>
          <a:xfrm>
            <a:off x="11384300" y="-46885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p:cNvGrpSpPr/>
        <p:nvPr/>
      </p:nvGrpSpPr>
      <p:grpSpPr>
        <a:xfrm>
          <a:off x="0" y="0"/>
          <a:ext cx="0" cy="0"/>
          <a:chOff x="0" y="0"/>
          <a:chExt cx="0" cy="0"/>
        </a:xfrm>
      </p:grpSpPr>
      <p:grpSp>
        <p:nvGrpSpPr>
          <p:cNvPr id="2" name="Group 2"/>
          <p:cNvGrpSpPr/>
          <p:nvPr/>
        </p:nvGrpSpPr>
        <p:grpSpPr>
          <a:xfrm>
            <a:off x="7268972" y="499606"/>
            <a:ext cx="1183233" cy="1264608"/>
            <a:chOff x="0" y="0"/>
            <a:chExt cx="812800" cy="868699"/>
          </a:xfrm>
        </p:grpSpPr>
        <p:sp>
          <p:nvSpPr>
            <p:cNvPr id="3" name="Freeform 3"/>
            <p:cNvSpPr/>
            <p:nvPr/>
          </p:nvSpPr>
          <p:spPr>
            <a:xfrm>
              <a:off x="0" y="0"/>
              <a:ext cx="812800" cy="868699"/>
            </a:xfrm>
            <a:custGeom>
              <a:avLst/>
              <a:gdLst/>
              <a:ahLst/>
              <a:cxnLst/>
              <a:rect l="l" t="t" r="r" b="b"/>
              <a:pathLst>
                <a:path w="812800" h="868699">
                  <a:moveTo>
                    <a:pt x="406400" y="0"/>
                  </a:moveTo>
                  <a:cubicBezTo>
                    <a:pt x="181951" y="0"/>
                    <a:pt x="0" y="194465"/>
                    <a:pt x="0" y="434350"/>
                  </a:cubicBezTo>
                  <a:cubicBezTo>
                    <a:pt x="0" y="674234"/>
                    <a:pt x="181951" y="868699"/>
                    <a:pt x="406400" y="868699"/>
                  </a:cubicBezTo>
                  <a:cubicBezTo>
                    <a:pt x="630849" y="868699"/>
                    <a:pt x="812800" y="674234"/>
                    <a:pt x="812800" y="434350"/>
                  </a:cubicBezTo>
                  <a:cubicBezTo>
                    <a:pt x="812800" y="194465"/>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txBody>
            <a:bodyPr/>
            <a:lstStyle/>
            <a:p>
              <a:endParaRPr lang="en-US"/>
            </a:p>
          </p:txBody>
        </p:sp>
        <p:sp>
          <p:nvSpPr>
            <p:cNvPr id="4" name="TextBox 4"/>
            <p:cNvSpPr txBox="1"/>
            <p:nvPr/>
          </p:nvSpPr>
          <p:spPr>
            <a:xfrm>
              <a:off x="76200" y="5241"/>
              <a:ext cx="660400" cy="782018"/>
            </a:xfrm>
            <a:prstGeom prst="rect">
              <a:avLst/>
            </a:prstGeom>
          </p:spPr>
          <p:txBody>
            <a:bodyPr lIns="50800" tIns="50800" rIns="50800" bIns="50800" rtlCol="0" anchor="ctr"/>
            <a:lstStyle/>
            <a:p>
              <a:pPr algn="ctr">
                <a:lnSpc>
                  <a:spcPts val="4900"/>
                </a:lnSpc>
              </a:pPr>
              <a:r>
                <a:rPr lang="en-US" sz="3500">
                  <a:solidFill>
                    <a:srgbClr val="000000"/>
                  </a:solidFill>
                  <a:latin typeface="Anton"/>
                  <a:ea typeface="Anton"/>
                  <a:cs typeface="Anton"/>
                  <a:sym typeface="Anton"/>
                </a:rPr>
                <a:t>1</a:t>
              </a:r>
            </a:p>
          </p:txBody>
        </p:sp>
      </p:grpSp>
      <p:sp>
        <p:nvSpPr>
          <p:cNvPr id="5" name="Freeform 5"/>
          <p:cNvSpPr/>
          <p:nvPr/>
        </p:nvSpPr>
        <p:spPr>
          <a:xfrm>
            <a:off x="-5068658" y="-6129859"/>
            <a:ext cx="10137315" cy="11358336"/>
          </a:xfrm>
          <a:custGeom>
            <a:avLst/>
            <a:gdLst/>
            <a:ahLst/>
            <a:cxnLst/>
            <a:rect l="l" t="t" r="r" b="b"/>
            <a:pathLst>
              <a:path w="10137315" h="11358336">
                <a:moveTo>
                  <a:pt x="0" y="0"/>
                </a:moveTo>
                <a:lnTo>
                  <a:pt x="10137316" y="0"/>
                </a:lnTo>
                <a:lnTo>
                  <a:pt x="10137316" y="11358337"/>
                </a:lnTo>
                <a:lnTo>
                  <a:pt x="0" y="11358337"/>
                </a:lnTo>
                <a:lnTo>
                  <a:pt x="0" y="0"/>
                </a:lnTo>
                <a:close/>
              </a:path>
            </a:pathLst>
          </a:custGeom>
          <a:blipFill>
            <a:blip r:embed="rId2">
              <a:alphaModFix amt="37000"/>
            </a:blip>
            <a:stretch>
              <a:fillRect/>
            </a:stretch>
          </a:blipFill>
        </p:spPr>
        <p:txBody>
          <a:bodyPr/>
          <a:lstStyle/>
          <a:p>
            <a:endParaRPr lang="en-US"/>
          </a:p>
        </p:txBody>
      </p:sp>
      <p:sp>
        <p:nvSpPr>
          <p:cNvPr id="6" name="Freeform 6"/>
          <p:cNvSpPr/>
          <p:nvPr/>
        </p:nvSpPr>
        <p:spPr>
          <a:xfrm>
            <a:off x="4461146" y="8433399"/>
            <a:ext cx="844980" cy="399445"/>
          </a:xfrm>
          <a:custGeom>
            <a:avLst/>
            <a:gdLst/>
            <a:ahLst/>
            <a:cxnLst/>
            <a:rect l="l" t="t" r="r" b="b"/>
            <a:pathLst>
              <a:path w="844980" h="399445">
                <a:moveTo>
                  <a:pt x="0" y="0"/>
                </a:moveTo>
                <a:lnTo>
                  <a:pt x="844980" y="0"/>
                </a:lnTo>
                <a:lnTo>
                  <a:pt x="844980" y="399445"/>
                </a:lnTo>
                <a:lnTo>
                  <a:pt x="0" y="399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9144000" y="154624"/>
            <a:ext cx="8631961" cy="2205353"/>
            <a:chOff x="0" y="0"/>
            <a:chExt cx="2622822" cy="670097"/>
          </a:xfrm>
        </p:grpSpPr>
        <p:sp>
          <p:nvSpPr>
            <p:cNvPr id="11" name="Freeform 11"/>
            <p:cNvSpPr/>
            <p:nvPr/>
          </p:nvSpPr>
          <p:spPr>
            <a:xfrm>
              <a:off x="0" y="0"/>
              <a:ext cx="2622822" cy="670097"/>
            </a:xfrm>
            <a:custGeom>
              <a:avLst/>
              <a:gdLst/>
              <a:ahLst/>
              <a:cxnLst/>
              <a:rect l="l" t="t" r="r" b="b"/>
              <a:pathLst>
                <a:path w="2622822" h="670097">
                  <a:moveTo>
                    <a:pt x="45741" y="0"/>
                  </a:moveTo>
                  <a:lnTo>
                    <a:pt x="2577081" y="0"/>
                  </a:lnTo>
                  <a:cubicBezTo>
                    <a:pt x="2589212" y="0"/>
                    <a:pt x="2600846" y="4819"/>
                    <a:pt x="2609425" y="13397"/>
                  </a:cubicBezTo>
                  <a:cubicBezTo>
                    <a:pt x="2618003" y="21976"/>
                    <a:pt x="2622822" y="33610"/>
                    <a:pt x="2622822" y="45741"/>
                  </a:cubicBezTo>
                  <a:lnTo>
                    <a:pt x="2622822" y="624355"/>
                  </a:lnTo>
                  <a:cubicBezTo>
                    <a:pt x="2622822" y="636487"/>
                    <a:pt x="2618003" y="648121"/>
                    <a:pt x="2609425" y="656699"/>
                  </a:cubicBezTo>
                  <a:cubicBezTo>
                    <a:pt x="2600846" y="665277"/>
                    <a:pt x="2589212" y="670097"/>
                    <a:pt x="2577081" y="670097"/>
                  </a:cubicBezTo>
                  <a:lnTo>
                    <a:pt x="45741" y="670097"/>
                  </a:lnTo>
                  <a:cubicBezTo>
                    <a:pt x="33610" y="670097"/>
                    <a:pt x="21976" y="665277"/>
                    <a:pt x="13397" y="656699"/>
                  </a:cubicBezTo>
                  <a:cubicBezTo>
                    <a:pt x="4819" y="648121"/>
                    <a:pt x="0" y="636487"/>
                    <a:pt x="0" y="624355"/>
                  </a:cubicBezTo>
                  <a:lnTo>
                    <a:pt x="0" y="45741"/>
                  </a:lnTo>
                  <a:cubicBezTo>
                    <a:pt x="0" y="33610"/>
                    <a:pt x="4819" y="21976"/>
                    <a:pt x="13397" y="13397"/>
                  </a:cubicBezTo>
                  <a:cubicBezTo>
                    <a:pt x="21976" y="4819"/>
                    <a:pt x="33610" y="0"/>
                    <a:pt x="45741"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txBody>
            <a:bodyPr/>
            <a:lstStyle/>
            <a:p>
              <a:endParaRPr lang="en-US"/>
            </a:p>
          </p:txBody>
        </p:sp>
        <p:sp>
          <p:nvSpPr>
            <p:cNvPr id="12" name="TextBox 12"/>
            <p:cNvSpPr txBox="1"/>
            <p:nvPr/>
          </p:nvSpPr>
          <p:spPr>
            <a:xfrm>
              <a:off x="0" y="-38100"/>
              <a:ext cx="2622822" cy="708197"/>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9410318" y="889000"/>
            <a:ext cx="5642103" cy="658835"/>
          </a:xfrm>
          <a:prstGeom prst="rect">
            <a:avLst/>
          </a:prstGeom>
        </p:spPr>
        <p:txBody>
          <a:bodyPr lIns="0" tIns="0" rIns="0" bIns="0" rtlCol="0" anchor="t">
            <a:spAutoFit/>
          </a:bodyPr>
          <a:lstStyle/>
          <a:p>
            <a:pPr algn="l">
              <a:lnSpc>
                <a:spcPts val="5599"/>
              </a:lnSpc>
              <a:spcBef>
                <a:spcPct val="0"/>
              </a:spcBef>
            </a:pPr>
            <a:r>
              <a:rPr lang="en-US" sz="3999" b="1" dirty="0">
                <a:solidFill>
                  <a:srgbClr val="000000"/>
                </a:solidFill>
                <a:latin typeface="Times New Roman" panose="02020603050405020304" pitchFamily="18" charset="0"/>
                <a:ea typeface="Garet Bold"/>
                <a:cs typeface="Times New Roman" panose="02020603050405020304" pitchFamily="18" charset="0"/>
                <a:sym typeface="Garet Bold"/>
              </a:rPr>
              <a:t>GIỚI THIỆU</a:t>
            </a:r>
          </a:p>
        </p:txBody>
      </p:sp>
      <p:sp>
        <p:nvSpPr>
          <p:cNvPr id="14" name="TextBox 14"/>
          <p:cNvSpPr txBox="1"/>
          <p:nvPr/>
        </p:nvSpPr>
        <p:spPr>
          <a:xfrm>
            <a:off x="767977" y="1527336"/>
            <a:ext cx="6418677" cy="1368424"/>
          </a:xfrm>
          <a:prstGeom prst="rect">
            <a:avLst/>
          </a:prstGeom>
        </p:spPr>
        <p:txBody>
          <a:bodyPr lIns="0" tIns="0" rIns="0" bIns="0" rtlCol="0" anchor="t">
            <a:spAutoFit/>
          </a:bodyPr>
          <a:lstStyle/>
          <a:p>
            <a:pPr algn="l">
              <a:lnSpc>
                <a:spcPts val="11200"/>
              </a:lnSpc>
              <a:spcBef>
                <a:spcPct val="0"/>
              </a:spcBef>
            </a:pPr>
            <a:r>
              <a:rPr lang="en-US" sz="8000">
                <a:solidFill>
                  <a:srgbClr val="000000"/>
                </a:solidFill>
                <a:latin typeface="Anton"/>
                <a:ea typeface="Anton"/>
                <a:cs typeface="Anton"/>
                <a:sym typeface="Anton"/>
              </a:rPr>
              <a:t>NỘI DUNG:</a:t>
            </a:r>
          </a:p>
        </p:txBody>
      </p:sp>
      <p:grpSp>
        <p:nvGrpSpPr>
          <p:cNvPr id="15" name="Group 15"/>
          <p:cNvGrpSpPr/>
          <p:nvPr/>
        </p:nvGrpSpPr>
        <p:grpSpPr>
          <a:xfrm>
            <a:off x="9138138" y="2485368"/>
            <a:ext cx="8631961" cy="2205353"/>
            <a:chOff x="0" y="0"/>
            <a:chExt cx="2622822" cy="670097"/>
          </a:xfrm>
        </p:grpSpPr>
        <p:sp>
          <p:nvSpPr>
            <p:cNvPr id="16" name="Freeform 16"/>
            <p:cNvSpPr/>
            <p:nvPr/>
          </p:nvSpPr>
          <p:spPr>
            <a:xfrm>
              <a:off x="0" y="0"/>
              <a:ext cx="2622822" cy="670097"/>
            </a:xfrm>
            <a:custGeom>
              <a:avLst/>
              <a:gdLst/>
              <a:ahLst/>
              <a:cxnLst/>
              <a:rect l="l" t="t" r="r" b="b"/>
              <a:pathLst>
                <a:path w="2622822" h="670097">
                  <a:moveTo>
                    <a:pt x="45741" y="0"/>
                  </a:moveTo>
                  <a:lnTo>
                    <a:pt x="2577081" y="0"/>
                  </a:lnTo>
                  <a:cubicBezTo>
                    <a:pt x="2589212" y="0"/>
                    <a:pt x="2600846" y="4819"/>
                    <a:pt x="2609425" y="13397"/>
                  </a:cubicBezTo>
                  <a:cubicBezTo>
                    <a:pt x="2618003" y="21976"/>
                    <a:pt x="2622822" y="33610"/>
                    <a:pt x="2622822" y="45741"/>
                  </a:cubicBezTo>
                  <a:lnTo>
                    <a:pt x="2622822" y="624355"/>
                  </a:lnTo>
                  <a:cubicBezTo>
                    <a:pt x="2622822" y="636487"/>
                    <a:pt x="2618003" y="648121"/>
                    <a:pt x="2609425" y="656699"/>
                  </a:cubicBezTo>
                  <a:cubicBezTo>
                    <a:pt x="2600846" y="665277"/>
                    <a:pt x="2589212" y="670097"/>
                    <a:pt x="2577081" y="670097"/>
                  </a:cubicBezTo>
                  <a:lnTo>
                    <a:pt x="45741" y="670097"/>
                  </a:lnTo>
                  <a:cubicBezTo>
                    <a:pt x="33610" y="670097"/>
                    <a:pt x="21976" y="665277"/>
                    <a:pt x="13397" y="656699"/>
                  </a:cubicBezTo>
                  <a:cubicBezTo>
                    <a:pt x="4819" y="648121"/>
                    <a:pt x="0" y="636487"/>
                    <a:pt x="0" y="624355"/>
                  </a:cubicBezTo>
                  <a:lnTo>
                    <a:pt x="0" y="45741"/>
                  </a:lnTo>
                  <a:cubicBezTo>
                    <a:pt x="0" y="33610"/>
                    <a:pt x="4819" y="21976"/>
                    <a:pt x="13397" y="13397"/>
                  </a:cubicBezTo>
                  <a:cubicBezTo>
                    <a:pt x="21976" y="4819"/>
                    <a:pt x="33610" y="0"/>
                    <a:pt x="45741"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txBody>
            <a:bodyPr/>
            <a:lstStyle/>
            <a:p>
              <a:endParaRPr lang="en-US"/>
            </a:p>
          </p:txBody>
        </p:sp>
        <p:sp>
          <p:nvSpPr>
            <p:cNvPr id="17" name="TextBox 17"/>
            <p:cNvSpPr txBox="1"/>
            <p:nvPr/>
          </p:nvSpPr>
          <p:spPr>
            <a:xfrm>
              <a:off x="0" y="-38100"/>
              <a:ext cx="2622822" cy="708197"/>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9138138" y="4816112"/>
            <a:ext cx="8631961" cy="2205353"/>
            <a:chOff x="0" y="0"/>
            <a:chExt cx="2622822" cy="670097"/>
          </a:xfrm>
        </p:grpSpPr>
        <p:sp>
          <p:nvSpPr>
            <p:cNvPr id="20" name="Freeform 20"/>
            <p:cNvSpPr/>
            <p:nvPr/>
          </p:nvSpPr>
          <p:spPr>
            <a:xfrm>
              <a:off x="0" y="0"/>
              <a:ext cx="2622822" cy="670097"/>
            </a:xfrm>
            <a:custGeom>
              <a:avLst/>
              <a:gdLst/>
              <a:ahLst/>
              <a:cxnLst/>
              <a:rect l="l" t="t" r="r" b="b"/>
              <a:pathLst>
                <a:path w="2622822" h="670097">
                  <a:moveTo>
                    <a:pt x="45741" y="0"/>
                  </a:moveTo>
                  <a:lnTo>
                    <a:pt x="2577081" y="0"/>
                  </a:lnTo>
                  <a:cubicBezTo>
                    <a:pt x="2589212" y="0"/>
                    <a:pt x="2600846" y="4819"/>
                    <a:pt x="2609425" y="13397"/>
                  </a:cubicBezTo>
                  <a:cubicBezTo>
                    <a:pt x="2618003" y="21976"/>
                    <a:pt x="2622822" y="33610"/>
                    <a:pt x="2622822" y="45741"/>
                  </a:cubicBezTo>
                  <a:lnTo>
                    <a:pt x="2622822" y="624355"/>
                  </a:lnTo>
                  <a:cubicBezTo>
                    <a:pt x="2622822" y="636487"/>
                    <a:pt x="2618003" y="648121"/>
                    <a:pt x="2609425" y="656699"/>
                  </a:cubicBezTo>
                  <a:cubicBezTo>
                    <a:pt x="2600846" y="665277"/>
                    <a:pt x="2589212" y="670097"/>
                    <a:pt x="2577081" y="670097"/>
                  </a:cubicBezTo>
                  <a:lnTo>
                    <a:pt x="45741" y="670097"/>
                  </a:lnTo>
                  <a:cubicBezTo>
                    <a:pt x="33610" y="670097"/>
                    <a:pt x="21976" y="665277"/>
                    <a:pt x="13397" y="656699"/>
                  </a:cubicBezTo>
                  <a:cubicBezTo>
                    <a:pt x="4819" y="648121"/>
                    <a:pt x="0" y="636487"/>
                    <a:pt x="0" y="624355"/>
                  </a:cubicBezTo>
                  <a:lnTo>
                    <a:pt x="0" y="45741"/>
                  </a:lnTo>
                  <a:cubicBezTo>
                    <a:pt x="0" y="33610"/>
                    <a:pt x="4819" y="21976"/>
                    <a:pt x="13397" y="13397"/>
                  </a:cubicBezTo>
                  <a:cubicBezTo>
                    <a:pt x="21976" y="4819"/>
                    <a:pt x="33610" y="0"/>
                    <a:pt x="45741"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txBody>
            <a:bodyPr/>
            <a:lstStyle/>
            <a:p>
              <a:endParaRPr lang="en-US"/>
            </a:p>
          </p:txBody>
        </p:sp>
        <p:sp>
          <p:nvSpPr>
            <p:cNvPr id="21" name="TextBox 21"/>
            <p:cNvSpPr txBox="1"/>
            <p:nvPr/>
          </p:nvSpPr>
          <p:spPr>
            <a:xfrm>
              <a:off x="0" y="-38100"/>
              <a:ext cx="2622822" cy="708197"/>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268972" y="2893045"/>
            <a:ext cx="1183233" cy="1264608"/>
            <a:chOff x="0" y="0"/>
            <a:chExt cx="812800" cy="868699"/>
          </a:xfrm>
        </p:grpSpPr>
        <p:sp>
          <p:nvSpPr>
            <p:cNvPr id="23" name="Freeform 23"/>
            <p:cNvSpPr/>
            <p:nvPr/>
          </p:nvSpPr>
          <p:spPr>
            <a:xfrm>
              <a:off x="0" y="0"/>
              <a:ext cx="812800" cy="868699"/>
            </a:xfrm>
            <a:custGeom>
              <a:avLst/>
              <a:gdLst/>
              <a:ahLst/>
              <a:cxnLst/>
              <a:rect l="l" t="t" r="r" b="b"/>
              <a:pathLst>
                <a:path w="812800" h="868699">
                  <a:moveTo>
                    <a:pt x="406400" y="0"/>
                  </a:moveTo>
                  <a:cubicBezTo>
                    <a:pt x="181951" y="0"/>
                    <a:pt x="0" y="194465"/>
                    <a:pt x="0" y="434350"/>
                  </a:cubicBezTo>
                  <a:cubicBezTo>
                    <a:pt x="0" y="674234"/>
                    <a:pt x="181951" y="868699"/>
                    <a:pt x="406400" y="868699"/>
                  </a:cubicBezTo>
                  <a:cubicBezTo>
                    <a:pt x="630849" y="868699"/>
                    <a:pt x="812800" y="674234"/>
                    <a:pt x="812800" y="434350"/>
                  </a:cubicBezTo>
                  <a:cubicBezTo>
                    <a:pt x="812800" y="194465"/>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txBody>
            <a:bodyPr/>
            <a:lstStyle/>
            <a:p>
              <a:endParaRPr lang="en-US"/>
            </a:p>
          </p:txBody>
        </p:sp>
        <p:sp>
          <p:nvSpPr>
            <p:cNvPr id="24" name="TextBox 24"/>
            <p:cNvSpPr txBox="1"/>
            <p:nvPr/>
          </p:nvSpPr>
          <p:spPr>
            <a:xfrm>
              <a:off x="76200" y="5241"/>
              <a:ext cx="660400" cy="782018"/>
            </a:xfrm>
            <a:prstGeom prst="rect">
              <a:avLst/>
            </a:prstGeom>
          </p:spPr>
          <p:txBody>
            <a:bodyPr lIns="50800" tIns="50800" rIns="50800" bIns="50800" rtlCol="0" anchor="ctr"/>
            <a:lstStyle/>
            <a:p>
              <a:pPr algn="ctr">
                <a:lnSpc>
                  <a:spcPts val="4900"/>
                </a:lnSpc>
              </a:pPr>
              <a:r>
                <a:rPr lang="en-US" sz="3500">
                  <a:solidFill>
                    <a:srgbClr val="000000"/>
                  </a:solidFill>
                  <a:latin typeface="Anton"/>
                  <a:ea typeface="Anton"/>
                  <a:cs typeface="Anton"/>
                  <a:sym typeface="Anton"/>
                </a:rPr>
                <a:t>2</a:t>
              </a:r>
            </a:p>
          </p:txBody>
        </p:sp>
      </p:grpSp>
      <p:grpSp>
        <p:nvGrpSpPr>
          <p:cNvPr id="25" name="Group 25"/>
          <p:cNvGrpSpPr/>
          <p:nvPr/>
        </p:nvGrpSpPr>
        <p:grpSpPr>
          <a:xfrm>
            <a:off x="7268972" y="5286484"/>
            <a:ext cx="1183233" cy="1264608"/>
            <a:chOff x="0" y="0"/>
            <a:chExt cx="812800" cy="868699"/>
          </a:xfrm>
        </p:grpSpPr>
        <p:sp>
          <p:nvSpPr>
            <p:cNvPr id="26" name="Freeform 26"/>
            <p:cNvSpPr/>
            <p:nvPr/>
          </p:nvSpPr>
          <p:spPr>
            <a:xfrm>
              <a:off x="0" y="0"/>
              <a:ext cx="812800" cy="868699"/>
            </a:xfrm>
            <a:custGeom>
              <a:avLst/>
              <a:gdLst/>
              <a:ahLst/>
              <a:cxnLst/>
              <a:rect l="l" t="t" r="r" b="b"/>
              <a:pathLst>
                <a:path w="812800" h="868699">
                  <a:moveTo>
                    <a:pt x="406400" y="0"/>
                  </a:moveTo>
                  <a:cubicBezTo>
                    <a:pt x="181951" y="0"/>
                    <a:pt x="0" y="194465"/>
                    <a:pt x="0" y="434350"/>
                  </a:cubicBezTo>
                  <a:cubicBezTo>
                    <a:pt x="0" y="674234"/>
                    <a:pt x="181951" y="868699"/>
                    <a:pt x="406400" y="868699"/>
                  </a:cubicBezTo>
                  <a:cubicBezTo>
                    <a:pt x="630849" y="868699"/>
                    <a:pt x="812800" y="674234"/>
                    <a:pt x="812800" y="434350"/>
                  </a:cubicBezTo>
                  <a:cubicBezTo>
                    <a:pt x="812800" y="194465"/>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txBody>
            <a:bodyPr/>
            <a:lstStyle/>
            <a:p>
              <a:endParaRPr lang="en-US"/>
            </a:p>
          </p:txBody>
        </p:sp>
        <p:sp>
          <p:nvSpPr>
            <p:cNvPr id="27" name="TextBox 27"/>
            <p:cNvSpPr txBox="1"/>
            <p:nvPr/>
          </p:nvSpPr>
          <p:spPr>
            <a:xfrm>
              <a:off x="76200" y="5241"/>
              <a:ext cx="660400" cy="782018"/>
            </a:xfrm>
            <a:prstGeom prst="rect">
              <a:avLst/>
            </a:prstGeom>
          </p:spPr>
          <p:txBody>
            <a:bodyPr lIns="50800" tIns="50800" rIns="50800" bIns="50800" rtlCol="0" anchor="ctr"/>
            <a:lstStyle/>
            <a:p>
              <a:pPr algn="ctr">
                <a:lnSpc>
                  <a:spcPts val="4900"/>
                </a:lnSpc>
              </a:pPr>
              <a:r>
                <a:rPr lang="en-US" sz="3500">
                  <a:solidFill>
                    <a:srgbClr val="000000"/>
                  </a:solidFill>
                  <a:latin typeface="Anton"/>
                  <a:ea typeface="Anton"/>
                  <a:cs typeface="Anton"/>
                  <a:sym typeface="Anton"/>
                </a:rPr>
                <a:t>3</a:t>
              </a:r>
            </a:p>
          </p:txBody>
        </p:sp>
      </p:grpSp>
      <p:sp>
        <p:nvSpPr>
          <p:cNvPr id="31" name="TextBox 31"/>
          <p:cNvSpPr txBox="1"/>
          <p:nvPr/>
        </p:nvSpPr>
        <p:spPr>
          <a:xfrm>
            <a:off x="9404456" y="3263174"/>
            <a:ext cx="6482330" cy="658835"/>
          </a:xfrm>
          <a:prstGeom prst="rect">
            <a:avLst/>
          </a:prstGeom>
        </p:spPr>
        <p:txBody>
          <a:bodyPr lIns="0" tIns="0" rIns="0" bIns="0" rtlCol="0" anchor="t">
            <a:spAutoFit/>
          </a:bodyPr>
          <a:lstStyle/>
          <a:p>
            <a:pPr algn="l">
              <a:lnSpc>
                <a:spcPts val="5599"/>
              </a:lnSpc>
              <a:spcBef>
                <a:spcPct val="0"/>
              </a:spcBef>
            </a:pPr>
            <a:r>
              <a:rPr lang="en-US" sz="3999" b="1" dirty="0">
                <a:solidFill>
                  <a:srgbClr val="000000"/>
                </a:solidFill>
                <a:latin typeface="Times New Roman" panose="02020603050405020304" pitchFamily="18" charset="0"/>
                <a:ea typeface="Garet Bold"/>
                <a:cs typeface="Times New Roman" panose="02020603050405020304" pitchFamily="18" charset="0"/>
                <a:sym typeface="Garet Bold"/>
              </a:rPr>
              <a:t>THIẾT KẾ KHO DỮ LIỆU</a:t>
            </a:r>
          </a:p>
        </p:txBody>
      </p:sp>
      <p:sp>
        <p:nvSpPr>
          <p:cNvPr id="32" name="TextBox 32"/>
          <p:cNvSpPr txBox="1"/>
          <p:nvPr/>
        </p:nvSpPr>
        <p:spPr>
          <a:xfrm>
            <a:off x="9404456" y="5564686"/>
            <a:ext cx="7413392" cy="658835"/>
          </a:xfrm>
          <a:prstGeom prst="rect">
            <a:avLst/>
          </a:prstGeom>
        </p:spPr>
        <p:txBody>
          <a:bodyPr lIns="0" tIns="0" rIns="0" bIns="0" rtlCol="0" anchor="t">
            <a:spAutoFit/>
          </a:bodyPr>
          <a:lstStyle/>
          <a:p>
            <a:pPr algn="l">
              <a:lnSpc>
                <a:spcPts val="5599"/>
              </a:lnSpc>
              <a:spcBef>
                <a:spcPct val="0"/>
              </a:spcBef>
            </a:pPr>
            <a:r>
              <a:rPr lang="en-US" sz="3999" b="1" dirty="0">
                <a:solidFill>
                  <a:srgbClr val="000000"/>
                </a:solidFill>
                <a:latin typeface="Times New Roman" panose="02020603050405020304" pitchFamily="18" charset="0"/>
                <a:ea typeface="Garet Bold"/>
                <a:cs typeface="Times New Roman" panose="02020603050405020304" pitchFamily="18" charset="0"/>
                <a:sym typeface="Garet Bold"/>
              </a:rPr>
              <a:t>CÀI ĐẶT ỨNG DỤNG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p:cNvGrpSpPr/>
        <p:nvPr/>
      </p:nvGrpSpPr>
      <p:grpSpPr>
        <a:xfrm>
          <a:off x="0" y="0"/>
          <a:ext cx="0" cy="0"/>
          <a:chOff x="0" y="0"/>
          <a:chExt cx="0" cy="0"/>
        </a:xfrm>
      </p:grpSpPr>
      <p:sp>
        <p:nvSpPr>
          <p:cNvPr id="2" name="Freeform 2"/>
          <p:cNvSpPr/>
          <p:nvPr/>
        </p:nvSpPr>
        <p:spPr>
          <a:xfrm>
            <a:off x="483191" y="3087491"/>
            <a:ext cx="13303585" cy="4112017"/>
          </a:xfrm>
          <a:custGeom>
            <a:avLst/>
            <a:gdLst/>
            <a:ahLst/>
            <a:cxnLst/>
            <a:rect l="l" t="t" r="r" b="b"/>
            <a:pathLst>
              <a:path w="13303585" h="4112017">
                <a:moveTo>
                  <a:pt x="0" y="0"/>
                </a:moveTo>
                <a:lnTo>
                  <a:pt x="13303585" y="0"/>
                </a:lnTo>
                <a:lnTo>
                  <a:pt x="13303585" y="4112018"/>
                </a:lnTo>
                <a:lnTo>
                  <a:pt x="0" y="4112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028700" y="8353256"/>
            <a:ext cx="3104923" cy="372591"/>
          </a:xfrm>
          <a:prstGeom prst="rect">
            <a:avLst/>
          </a:prstGeom>
        </p:spPr>
      </p:pic>
      <p:sp>
        <p:nvSpPr>
          <p:cNvPr id="4" name="Freeform 4"/>
          <p:cNvSpPr/>
          <p:nvPr/>
        </p:nvSpPr>
        <p:spPr>
          <a:xfrm>
            <a:off x="16174261" y="8361020"/>
            <a:ext cx="771748" cy="364826"/>
          </a:xfrm>
          <a:custGeom>
            <a:avLst/>
            <a:gdLst/>
            <a:ahLst/>
            <a:cxnLst/>
            <a:rect l="l" t="t" r="r" b="b"/>
            <a:pathLst>
              <a:path w="771748" h="364826">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996745" y="4610100"/>
            <a:ext cx="9754135" cy="1410643"/>
          </a:xfrm>
          <a:prstGeom prst="rect">
            <a:avLst/>
          </a:prstGeom>
        </p:spPr>
        <p:txBody>
          <a:bodyPr lIns="0" tIns="0" rIns="0" bIns="0" rtlCol="0" anchor="t">
            <a:spAutoFit/>
          </a:bodyPr>
          <a:lstStyle/>
          <a:p>
            <a:pPr marL="2158995" lvl="1" indent="-1079497" algn="l">
              <a:lnSpc>
                <a:spcPts val="10999"/>
              </a:lnSpc>
              <a:buAutoNum type="arabicPeriod"/>
            </a:pPr>
            <a:r>
              <a:rPr lang="en-US" sz="9999" dirty="0">
                <a:solidFill>
                  <a:srgbClr val="000000"/>
                </a:solidFill>
                <a:latin typeface="Anton"/>
                <a:ea typeface="Anton"/>
                <a:cs typeface="Anton"/>
                <a:sym typeface="Anton"/>
              </a:rPr>
              <a:t>GIỚI THIỆU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p:cNvGrpSpPr/>
        <p:nvPr/>
      </p:nvGrpSpPr>
      <p:grpSpPr>
        <a:xfrm>
          <a:off x="0" y="0"/>
          <a:ext cx="0" cy="0"/>
          <a:chOff x="0" y="0"/>
          <a:chExt cx="0" cy="0"/>
        </a:xfrm>
      </p:grpSpPr>
      <p:sp>
        <p:nvSpPr>
          <p:cNvPr id="2" name="Freeform 2"/>
          <p:cNvSpPr/>
          <p:nvPr/>
        </p:nvSpPr>
        <p:spPr>
          <a:xfrm>
            <a:off x="-1794478" y="-90851"/>
            <a:ext cx="6172200" cy="4114800"/>
          </a:xfrm>
          <a:custGeom>
            <a:avLst/>
            <a:gdLst/>
            <a:ahLst/>
            <a:cxnLst/>
            <a:rect l="l" t="t" r="r" b="b"/>
            <a:pathLst>
              <a:path w="6172200" h="4114800">
                <a:moveTo>
                  <a:pt x="0" y="0"/>
                </a:moveTo>
                <a:lnTo>
                  <a:pt x="6172200" y="0"/>
                </a:lnTo>
                <a:lnTo>
                  <a:pt x="6172200" y="4114800"/>
                </a:lnTo>
                <a:lnTo>
                  <a:pt x="0" y="4114800"/>
                </a:lnTo>
                <a:lnTo>
                  <a:pt x="0" y="0"/>
                </a:lnTo>
                <a:close/>
              </a:path>
            </a:pathLst>
          </a:custGeom>
          <a:blipFill>
            <a:blip r:embed="rId2">
              <a:alphaModFix amt="47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281154" y="-299319"/>
            <a:ext cx="6775868" cy="4114800"/>
          </a:xfrm>
          <a:custGeom>
            <a:avLst/>
            <a:gdLst/>
            <a:ahLst/>
            <a:cxnLst/>
            <a:rect l="l" t="t" r="r" b="b"/>
            <a:pathLst>
              <a:path w="6775868" h="4114800">
                <a:moveTo>
                  <a:pt x="0" y="0"/>
                </a:moveTo>
                <a:lnTo>
                  <a:pt x="6775869" y="0"/>
                </a:lnTo>
                <a:lnTo>
                  <a:pt x="67758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81154" y="8596488"/>
            <a:ext cx="7315200" cy="931025"/>
          </a:xfrm>
          <a:custGeom>
            <a:avLst/>
            <a:gdLst/>
            <a:ahLst/>
            <a:cxnLst/>
            <a:rect l="l" t="t" r="r" b="b"/>
            <a:pathLst>
              <a:path w="7315200" h="931025">
                <a:moveTo>
                  <a:pt x="0" y="0"/>
                </a:moveTo>
                <a:lnTo>
                  <a:pt x="7315200" y="0"/>
                </a:lnTo>
                <a:lnTo>
                  <a:pt x="7315200" y="931025"/>
                </a:lnTo>
                <a:lnTo>
                  <a:pt x="0" y="931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944869" y="9102688"/>
            <a:ext cx="7315200" cy="931025"/>
          </a:xfrm>
          <a:custGeom>
            <a:avLst/>
            <a:gdLst/>
            <a:ahLst/>
            <a:cxnLst/>
            <a:rect l="l" t="t" r="r" b="b"/>
            <a:pathLst>
              <a:path w="7315200" h="931025">
                <a:moveTo>
                  <a:pt x="0" y="0"/>
                </a:moveTo>
                <a:lnTo>
                  <a:pt x="7315200" y="0"/>
                </a:lnTo>
                <a:lnTo>
                  <a:pt x="7315200" y="931026"/>
                </a:lnTo>
                <a:lnTo>
                  <a:pt x="0" y="9310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1524000" y="618843"/>
            <a:ext cx="8233641" cy="1105325"/>
          </a:xfrm>
          <a:prstGeom prst="rect">
            <a:avLst/>
          </a:prstGeom>
        </p:spPr>
        <p:txBody>
          <a:bodyPr lIns="0" tIns="0" rIns="0" bIns="0" rtlCol="0" anchor="t">
            <a:spAutoFit/>
          </a:bodyPr>
          <a:lstStyle/>
          <a:p>
            <a:pPr algn="l">
              <a:lnSpc>
                <a:spcPts val="8367"/>
              </a:lnSpc>
            </a:pPr>
            <a:r>
              <a:rPr lang="en-US" sz="8537" dirty="0">
                <a:solidFill>
                  <a:srgbClr val="02233D"/>
                </a:solidFill>
                <a:latin typeface="Anton"/>
                <a:ea typeface="Anton"/>
                <a:cs typeface="Anton"/>
                <a:sym typeface="Anton"/>
              </a:rPr>
              <a:t>GIỚI THIỆU</a:t>
            </a:r>
          </a:p>
        </p:txBody>
      </p:sp>
      <p:sp>
        <p:nvSpPr>
          <p:cNvPr id="8" name="TextBox 8"/>
          <p:cNvSpPr txBox="1"/>
          <p:nvPr/>
        </p:nvSpPr>
        <p:spPr>
          <a:xfrm>
            <a:off x="1652835" y="2623791"/>
            <a:ext cx="12496800" cy="1869871"/>
          </a:xfrm>
          <a:prstGeom prst="rect">
            <a:avLst/>
          </a:prstGeom>
        </p:spPr>
        <p:txBody>
          <a:bodyPr wrap="square" lIns="0" tIns="0" rIns="0" bIns="0" rtlCol="0" anchor="t">
            <a:spAutoFit/>
          </a:bodyPr>
          <a:lstStyle/>
          <a:p>
            <a:pPr marL="457200" indent="-457200" algn="l">
              <a:lnSpc>
                <a:spcPct val="150000"/>
              </a:lnSpc>
              <a:spcBef>
                <a:spcPct val="0"/>
              </a:spcBef>
              <a:buFont typeface="Arial" panose="020B0604020202020204" pitchFamily="34" charset="0"/>
              <a:buChar char="•"/>
            </a:pPr>
            <a:r>
              <a:rPr lang="vi-VN" sz="2800" dirty="0">
                <a:latin typeface="+mj-lt"/>
              </a:rPr>
              <a:t>Đề tài "Xây dựng kho dữ liệu phân tích kinh doanh cho cửa hàng bán quần áo" nhằm thiết lập hệ thống kho dữ liệu giúp quản lý thông tin, phân tích xu hướng và hỗ trợ quyết định kinh doanh.</a:t>
            </a:r>
            <a:endParaRPr lang="en-US" sz="4000" kern="0" dirty="0">
              <a:solidFill>
                <a:srgbClr val="00204B"/>
              </a:solidFill>
              <a:latin typeface="+mj-lt"/>
              <a:ea typeface="Open Sans"/>
              <a:cs typeface="Open Sans"/>
              <a:sym typeface="Open Sans"/>
            </a:endParaRPr>
          </a:p>
        </p:txBody>
      </p:sp>
      <p:sp>
        <p:nvSpPr>
          <p:cNvPr id="9" name="TextBox 8">
            <a:extLst>
              <a:ext uri="{FF2B5EF4-FFF2-40B4-BE49-F238E27FC236}">
                <a16:creationId xmlns:a16="http://schemas.microsoft.com/office/drawing/2014/main" id="{E3C4E0B2-8E32-DFFE-F866-6A99C3CB5460}"/>
              </a:ext>
            </a:extLst>
          </p:cNvPr>
          <p:cNvSpPr txBox="1"/>
          <p:nvPr/>
        </p:nvSpPr>
        <p:spPr>
          <a:xfrm>
            <a:off x="1576635" y="4800900"/>
            <a:ext cx="11201400" cy="196220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vi-VN" sz="2800" dirty="0">
                <a:latin typeface="+mj-lt"/>
              </a:rPr>
              <a:t>Hệ thống cung cấp báo cáo, trực quan hóa dữ liệu, tối ưu hóa chiến lược bán hàng, quản lý tồn kho, và nâng cao hiệu quả hoạt động, góp phần tăng khả năng cạnh tranh của cửa hàng.</a:t>
            </a:r>
            <a:endParaRPr lang="en-US" sz="2800" dirty="0">
              <a:latin typeface="+mj-l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p:cNvGrpSpPr/>
        <p:nvPr/>
      </p:nvGrpSpPr>
      <p:grpSpPr>
        <a:xfrm>
          <a:off x="0" y="0"/>
          <a:ext cx="0" cy="0"/>
          <a:chOff x="0" y="0"/>
          <a:chExt cx="0" cy="0"/>
        </a:xfrm>
      </p:grpSpPr>
      <p:sp>
        <p:nvSpPr>
          <p:cNvPr id="2" name="Freeform 2"/>
          <p:cNvSpPr/>
          <p:nvPr/>
        </p:nvSpPr>
        <p:spPr>
          <a:xfrm flipH="1">
            <a:off x="-195557" y="-1848951"/>
            <a:ext cx="11071703" cy="11071703"/>
          </a:xfrm>
          <a:custGeom>
            <a:avLst/>
            <a:gdLst/>
            <a:ahLst/>
            <a:cxnLst/>
            <a:rect l="l" t="t" r="r" b="b"/>
            <a:pathLst>
              <a:path w="11071703" h="11071703">
                <a:moveTo>
                  <a:pt x="11071703" y="0"/>
                </a:moveTo>
                <a:lnTo>
                  <a:pt x="0" y="0"/>
                </a:lnTo>
                <a:lnTo>
                  <a:pt x="0" y="11071703"/>
                </a:lnTo>
                <a:lnTo>
                  <a:pt x="11071703" y="11071703"/>
                </a:lnTo>
                <a:lnTo>
                  <a:pt x="11071703"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562004" y="8548340"/>
            <a:ext cx="7315200" cy="931025"/>
          </a:xfrm>
          <a:custGeom>
            <a:avLst/>
            <a:gdLst/>
            <a:ahLst/>
            <a:cxnLst/>
            <a:rect l="l" t="t" r="r" b="b"/>
            <a:pathLst>
              <a:path w="7315200" h="931025">
                <a:moveTo>
                  <a:pt x="0" y="0"/>
                </a:moveTo>
                <a:lnTo>
                  <a:pt x="7315200" y="0"/>
                </a:lnTo>
                <a:lnTo>
                  <a:pt x="7315200" y="931025"/>
                </a:lnTo>
                <a:lnTo>
                  <a:pt x="0" y="9310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853157" y="8995163"/>
            <a:ext cx="7315200" cy="931025"/>
          </a:xfrm>
          <a:custGeom>
            <a:avLst/>
            <a:gdLst/>
            <a:ahLst/>
            <a:cxnLst/>
            <a:rect l="l" t="t" r="r" b="b"/>
            <a:pathLst>
              <a:path w="7315200" h="931025">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66800" y="387538"/>
            <a:ext cx="13288663" cy="1113253"/>
          </a:xfrm>
          <a:prstGeom prst="rect">
            <a:avLst/>
          </a:prstGeom>
        </p:spPr>
        <p:txBody>
          <a:bodyPr wrap="square" lIns="0" tIns="0" rIns="0" bIns="0" rtlCol="0" anchor="t">
            <a:spAutoFit/>
          </a:bodyPr>
          <a:lstStyle/>
          <a:p>
            <a:pPr marL="457200" marR="0" indent="0">
              <a:lnSpc>
                <a:spcPct val="150000"/>
              </a:lnSpc>
              <a:spcBef>
                <a:spcPts val="1000"/>
              </a:spcBef>
              <a:spcAft>
                <a:spcPts val="0"/>
              </a:spcAft>
            </a:pPr>
            <a:r>
              <a:rPr lang="en-US" sz="5400" b="1" dirty="0">
                <a:effectLst/>
                <a:latin typeface="Anton" pitchFamily="2" charset="0"/>
                <a:ea typeface="Times New Roman" panose="02020603050405020304" pitchFamily="18" charset="0"/>
                <a:cs typeface="Times New Roman" panose="02020603050405020304" pitchFamily="18" charset="0"/>
              </a:rPr>
              <a:t>MỤC TIÊU VÀ PHẠM VI ĐỀ TÀI</a:t>
            </a:r>
          </a:p>
        </p:txBody>
      </p:sp>
      <p:sp>
        <p:nvSpPr>
          <p:cNvPr id="6" name="TextBox 6"/>
          <p:cNvSpPr txBox="1"/>
          <p:nvPr/>
        </p:nvSpPr>
        <p:spPr>
          <a:xfrm>
            <a:off x="1466978" y="2019300"/>
            <a:ext cx="13288663" cy="6569042"/>
          </a:xfrm>
          <a:prstGeom prst="rect">
            <a:avLst/>
          </a:prstGeom>
        </p:spPr>
        <p:txBody>
          <a:bodyPr wrap="square" lIns="0" tIns="0" rIns="0" bIns="0" rtlCol="0" anchor="t">
            <a:spAutoFit/>
          </a:bodyPr>
          <a:lstStyle/>
          <a:p>
            <a:pPr>
              <a:lnSpc>
                <a:spcPct val="150000"/>
              </a:lnSpc>
            </a:pPr>
            <a:r>
              <a:rPr lang="vi-VN" sz="3200" b="1" dirty="0">
                <a:latin typeface="+mj-lt"/>
              </a:rPr>
              <a:t>Mục tiêu tổng quát:</a:t>
            </a:r>
            <a:endParaRPr lang="en-US" sz="3200" b="1" dirty="0">
              <a:latin typeface="+mj-lt"/>
            </a:endParaRPr>
          </a:p>
          <a:p>
            <a:pPr marL="457200" indent="-457200">
              <a:lnSpc>
                <a:spcPct val="150000"/>
              </a:lnSpc>
              <a:buFont typeface="Arial" panose="020B0604020202020204" pitchFamily="34" charset="0"/>
              <a:buChar char="•"/>
            </a:pPr>
            <a:r>
              <a:rPr lang="vi-VN" sz="3200" dirty="0">
                <a:latin typeface="+mj-lt"/>
              </a:rPr>
              <a:t>Xây dựng hệ thống kho dữ liệu phân tích kinh doanh cho cửa hàng quần áo, hỗ trợ quản lý, tối ưu hoạt động và đưa ra quyết định chiến lược dựa trên dữ liệu.</a:t>
            </a:r>
          </a:p>
          <a:p>
            <a:pPr>
              <a:lnSpc>
                <a:spcPct val="150000"/>
              </a:lnSpc>
            </a:pPr>
            <a:r>
              <a:rPr lang="vi-VN" sz="3200" b="1" dirty="0">
                <a:latin typeface="+mj-lt"/>
              </a:rPr>
              <a:t>Mục tiêu cụ thể:</a:t>
            </a:r>
            <a:endParaRPr lang="vi-VN" sz="3200" dirty="0">
              <a:latin typeface="+mj-lt"/>
            </a:endParaRPr>
          </a:p>
          <a:p>
            <a:pPr marL="457200" indent="-457200">
              <a:lnSpc>
                <a:spcPct val="150000"/>
              </a:lnSpc>
              <a:buFont typeface="Arial" panose="020B0604020202020204" pitchFamily="34" charset="0"/>
              <a:buChar char="•"/>
            </a:pPr>
            <a:r>
              <a:rPr lang="vi-VN" sz="3200" dirty="0">
                <a:latin typeface="+mj-lt"/>
              </a:rPr>
              <a:t>Thiết kế kho dữ liệu tích hợp từ nhiều nguồn</a:t>
            </a:r>
            <a:r>
              <a:rPr lang="en-US" sz="3200" dirty="0">
                <a:latin typeface="+mj-lt"/>
              </a:rPr>
              <a:t>.</a:t>
            </a:r>
            <a:endParaRPr lang="vi-VN" sz="3200" dirty="0">
              <a:latin typeface="+mj-lt"/>
            </a:endParaRPr>
          </a:p>
          <a:p>
            <a:pPr marL="457200" indent="-457200">
              <a:lnSpc>
                <a:spcPct val="150000"/>
              </a:lnSpc>
              <a:buFont typeface="Arial" panose="020B0604020202020204" pitchFamily="34" charset="0"/>
              <a:buChar char="•"/>
            </a:pPr>
            <a:r>
              <a:rPr lang="vi-VN" sz="3200" dirty="0">
                <a:latin typeface="+mj-lt"/>
              </a:rPr>
              <a:t>Phát triển báo cáo và trực quan hóa dữ liệu về doanh thu, tồn kho, khuyến mãi.</a:t>
            </a:r>
          </a:p>
          <a:p>
            <a:pPr marL="457200" indent="-457200">
              <a:lnSpc>
                <a:spcPct val="150000"/>
              </a:lnSpc>
              <a:buFont typeface="Arial" panose="020B0604020202020204" pitchFamily="34" charset="0"/>
              <a:buChar char="•"/>
            </a:pPr>
            <a:r>
              <a:rPr lang="vi-VN" sz="3200" dirty="0">
                <a:latin typeface="+mj-lt"/>
              </a:rPr>
              <a:t>Áp dụng phân tích dữ liệu để dự báo xu hướng và hành vi khách hàng.</a:t>
            </a:r>
          </a:p>
          <a:p>
            <a:pPr marL="457200" indent="-457200">
              <a:lnSpc>
                <a:spcPct val="150000"/>
              </a:lnSpc>
              <a:buFont typeface="Arial" panose="020B0604020202020204" pitchFamily="34" charset="0"/>
              <a:buChar char="•"/>
            </a:pPr>
            <a:r>
              <a:rPr lang="vi-VN" sz="3200" dirty="0">
                <a:latin typeface="+mj-lt"/>
              </a:rPr>
              <a:t>Đánh giá hiệu quả hệ thống qua các chỉ số kinh doanh thực tế.</a:t>
            </a:r>
          </a:p>
        </p:txBody>
      </p:sp>
      <p:sp>
        <p:nvSpPr>
          <p:cNvPr id="7" name="Freeform 7"/>
          <p:cNvSpPr/>
          <p:nvPr/>
        </p:nvSpPr>
        <p:spPr>
          <a:xfrm>
            <a:off x="15155820" y="-556609"/>
            <a:ext cx="4553602" cy="4114800"/>
          </a:xfrm>
          <a:custGeom>
            <a:avLst/>
            <a:gdLst/>
            <a:ahLst/>
            <a:cxnLst/>
            <a:rect l="l" t="t" r="r" b="b"/>
            <a:pathLst>
              <a:path w="4553602" h="4114800">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p:cNvGrpSpPr/>
        <p:nvPr/>
      </p:nvGrpSpPr>
      <p:grpSpPr>
        <a:xfrm>
          <a:off x="0" y="0"/>
          <a:ext cx="0" cy="0"/>
          <a:chOff x="0" y="0"/>
          <a:chExt cx="0" cy="0"/>
        </a:xfrm>
      </p:grpSpPr>
      <p:sp>
        <p:nvSpPr>
          <p:cNvPr id="2" name="Freeform 2"/>
          <p:cNvSpPr/>
          <p:nvPr/>
        </p:nvSpPr>
        <p:spPr>
          <a:xfrm>
            <a:off x="-1528470" y="-1943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382207" y="745302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728870" y="9632500"/>
            <a:ext cx="7315200" cy="931025"/>
          </a:xfrm>
          <a:custGeom>
            <a:avLst/>
            <a:gdLst/>
            <a:ahLst/>
            <a:cxnLst/>
            <a:rect l="l" t="t" r="r" b="b"/>
            <a:pathLst>
              <a:path w="7315200" h="931025">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782007" y="-465513"/>
            <a:ext cx="7315200" cy="931025"/>
          </a:xfrm>
          <a:custGeom>
            <a:avLst/>
            <a:gdLst/>
            <a:ahLst/>
            <a:cxnLst/>
            <a:rect l="l" t="t" r="r" b="b"/>
            <a:pathLst>
              <a:path w="7315200" h="931025">
                <a:moveTo>
                  <a:pt x="0" y="0"/>
                </a:moveTo>
                <a:lnTo>
                  <a:pt x="7315200" y="0"/>
                </a:lnTo>
                <a:lnTo>
                  <a:pt x="7315200" y="931026"/>
                </a:lnTo>
                <a:lnTo>
                  <a:pt x="0" y="9310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3352800" y="465512"/>
            <a:ext cx="12189999" cy="1202124"/>
          </a:xfrm>
          <a:prstGeom prst="rect">
            <a:avLst/>
          </a:prstGeom>
        </p:spPr>
        <p:txBody>
          <a:bodyPr lIns="0" tIns="0" rIns="0" bIns="0" rtlCol="0" anchor="t">
            <a:spAutoFit/>
          </a:bodyPr>
          <a:lstStyle/>
          <a:p>
            <a:pPr algn="ctr">
              <a:lnSpc>
                <a:spcPts val="9667"/>
              </a:lnSpc>
            </a:pPr>
            <a:r>
              <a:rPr lang="en-US" sz="8000" dirty="0" err="1">
                <a:solidFill>
                  <a:srgbClr val="000000"/>
                </a:solidFill>
                <a:latin typeface="Anton"/>
                <a:ea typeface="Anton"/>
                <a:cs typeface="Anton"/>
                <a:sym typeface="Anton"/>
              </a:rPr>
              <a:t>Phạm</a:t>
            </a:r>
            <a:r>
              <a:rPr lang="en-US" sz="8000" dirty="0">
                <a:solidFill>
                  <a:srgbClr val="000000"/>
                </a:solidFill>
                <a:latin typeface="Anton"/>
                <a:ea typeface="Anton"/>
                <a:cs typeface="Anton"/>
                <a:sym typeface="Anton"/>
              </a:rPr>
              <a:t> vi </a:t>
            </a:r>
            <a:r>
              <a:rPr lang="en-US" sz="8000" dirty="0" err="1">
                <a:solidFill>
                  <a:srgbClr val="000000"/>
                </a:solidFill>
                <a:latin typeface="Anton"/>
                <a:ea typeface="Anton"/>
                <a:cs typeface="Anton"/>
                <a:sym typeface="Anton"/>
              </a:rPr>
              <a:t>đề</a:t>
            </a:r>
            <a:r>
              <a:rPr lang="en-US" sz="8000" dirty="0">
                <a:solidFill>
                  <a:srgbClr val="000000"/>
                </a:solidFill>
                <a:latin typeface="Anton"/>
                <a:ea typeface="Anton"/>
                <a:cs typeface="Anton"/>
                <a:sym typeface="Anton"/>
              </a:rPr>
              <a:t> </a:t>
            </a:r>
            <a:r>
              <a:rPr lang="en-US" sz="8000" dirty="0" err="1">
                <a:solidFill>
                  <a:srgbClr val="000000"/>
                </a:solidFill>
                <a:latin typeface="Anton"/>
                <a:ea typeface="Anton"/>
                <a:cs typeface="Anton"/>
                <a:sym typeface="Anton"/>
              </a:rPr>
              <a:t>tài</a:t>
            </a:r>
            <a:endParaRPr lang="en-US" sz="8000" dirty="0">
              <a:solidFill>
                <a:srgbClr val="000000"/>
              </a:solidFill>
              <a:latin typeface="Anton"/>
              <a:ea typeface="Anton"/>
              <a:cs typeface="Anton"/>
              <a:sym typeface="Anton"/>
            </a:endParaRPr>
          </a:p>
        </p:txBody>
      </p:sp>
      <p:sp>
        <p:nvSpPr>
          <p:cNvPr id="10" name="TextBox 9">
            <a:extLst>
              <a:ext uri="{FF2B5EF4-FFF2-40B4-BE49-F238E27FC236}">
                <a16:creationId xmlns:a16="http://schemas.microsoft.com/office/drawing/2014/main" id="{3309E263-16CC-0589-7019-9D91B460DCEF}"/>
              </a:ext>
            </a:extLst>
          </p:cNvPr>
          <p:cNvSpPr txBox="1"/>
          <p:nvPr/>
        </p:nvSpPr>
        <p:spPr>
          <a:xfrm>
            <a:off x="2207799" y="2476500"/>
            <a:ext cx="13335000" cy="4435830"/>
          </a:xfrm>
          <a:prstGeom prst="rect">
            <a:avLst/>
          </a:prstGeom>
          <a:noFill/>
        </p:spPr>
        <p:txBody>
          <a:bodyPr wrap="square">
            <a:spAutoFit/>
          </a:bodyPr>
          <a:lstStyle/>
          <a:p>
            <a:pPr marL="342900" lvl="0" indent="-342900">
              <a:lnSpc>
                <a:spcPct val="150000"/>
              </a:lnSpc>
              <a:buSzPts val="1000"/>
              <a:buFont typeface="Symbol" panose="05050102010706020507" pitchFamily="18" charset="2"/>
              <a:buChar char="-"/>
              <a:tabLst>
                <a:tab pos="457200" algn="l"/>
              </a:tabLst>
            </a:pPr>
            <a:r>
              <a:rPr lang="en-US" sz="3200" dirty="0">
                <a:solidFill>
                  <a:srgbClr val="000000"/>
                </a:solidFill>
                <a:effectLst/>
                <a:latin typeface="Times New Roman" panose="02020603050405020304" pitchFamily="18" charset="0"/>
                <a:ea typeface="Times New Roman" panose="02020603050405020304" pitchFamily="18" charset="0"/>
              </a:rPr>
              <a:t>Thu </a:t>
            </a:r>
            <a:r>
              <a:rPr lang="en-US" sz="3200" dirty="0" err="1">
                <a:solidFill>
                  <a:srgbClr val="000000"/>
                </a:solidFill>
                <a:effectLst/>
                <a:latin typeface="Times New Roman" panose="02020603050405020304" pitchFamily="18" charset="0"/>
                <a:ea typeface="Times New Roman" panose="02020603050405020304" pitchFamily="18" charset="0"/>
              </a:rPr>
              <a:t>thập</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dữ</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liệu</a:t>
            </a:r>
            <a:r>
              <a:rPr lang="en-US" sz="3200" b="1" dirty="0">
                <a:solidFill>
                  <a:srgbClr val="000000"/>
                </a:solidFill>
                <a:effectLst/>
                <a:latin typeface="Times New Roman" panose="02020603050405020304" pitchFamily="18" charset="0"/>
                <a:ea typeface="Times New Roman" panose="02020603050405020304" pitchFamily="18" charset="0"/>
              </a:rPr>
              <a:t>:</a:t>
            </a:r>
            <a:r>
              <a:rPr lang="en-US" sz="3200" dirty="0">
                <a:solidFill>
                  <a:srgbClr val="000000"/>
                </a:solidFill>
                <a:effectLst/>
                <a:latin typeface="Times New Roman" panose="02020603050405020304" pitchFamily="18" charset="0"/>
                <a:ea typeface="Times New Roman" panose="02020603050405020304" pitchFamily="18" charset="0"/>
              </a:rPr>
              <a:t> Thu </a:t>
            </a:r>
            <a:r>
              <a:rPr lang="en-US" sz="3200" dirty="0" err="1">
                <a:solidFill>
                  <a:srgbClr val="000000"/>
                </a:solidFill>
                <a:effectLst/>
                <a:latin typeface="Times New Roman" panose="02020603050405020304" pitchFamily="18" charset="0"/>
                <a:ea typeface="Times New Roman" panose="02020603050405020304" pitchFamily="18" charset="0"/>
              </a:rPr>
              <a:t>thập</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từ</a:t>
            </a:r>
            <a:r>
              <a:rPr lang="en-US" sz="3200" dirty="0">
                <a:solidFill>
                  <a:srgbClr val="000000"/>
                </a:solidFill>
                <a:effectLst/>
                <a:latin typeface="Times New Roman" panose="02020603050405020304" pitchFamily="18" charset="0"/>
                <a:ea typeface="Times New Roman" panose="02020603050405020304" pitchFamily="18" charset="0"/>
              </a:rPr>
              <a:t> excel </a:t>
            </a:r>
            <a:r>
              <a:rPr lang="en-US" sz="3200" dirty="0" err="1">
                <a:solidFill>
                  <a:srgbClr val="000000"/>
                </a:solidFill>
                <a:effectLst/>
                <a:latin typeface="Times New Roman" panose="02020603050405020304" pitchFamily="18" charset="0"/>
                <a:ea typeface="Times New Roman" panose="02020603050405020304" pitchFamily="18" charset="0"/>
              </a:rPr>
              <a:t>của</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trang</a:t>
            </a:r>
            <a:r>
              <a:rPr lang="en-US" sz="3200" dirty="0">
                <a:solidFill>
                  <a:srgbClr val="000000"/>
                </a:solidFill>
                <a:effectLst/>
                <a:latin typeface="Times New Roman" panose="02020603050405020304" pitchFamily="18" charset="0"/>
                <a:ea typeface="Times New Roman" panose="02020603050405020304" pitchFamily="18" charset="0"/>
              </a:rPr>
              <a:t> web </a:t>
            </a:r>
            <a:r>
              <a:rPr lang="en-US" sz="3200" dirty="0" err="1">
                <a:solidFill>
                  <a:srgbClr val="000000"/>
                </a:solidFill>
                <a:effectLst/>
                <a:latin typeface="Times New Roman" panose="02020603050405020304" pitchFamily="18" charset="0"/>
                <a:ea typeface="Times New Roman" panose="02020603050405020304" pitchFamily="18" charset="0"/>
              </a:rPr>
              <a:t>bán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quần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áo</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và</a:t>
            </a:r>
            <a:r>
              <a:rPr lang="en-US" sz="3200" dirty="0">
                <a:solidFill>
                  <a:srgbClr val="000000"/>
                </a:solidFill>
                <a:effectLst/>
                <a:latin typeface="Times New Roman" panose="02020603050405020304" pitchFamily="18" charset="0"/>
                <a:ea typeface="Times New Roman" panose="02020603050405020304" pitchFamily="18" charset="0"/>
              </a:rPr>
              <a:t> database </a:t>
            </a:r>
            <a:r>
              <a:rPr lang="en-US" sz="3200" dirty="0" err="1">
                <a:solidFill>
                  <a:srgbClr val="000000"/>
                </a:solidFill>
                <a:effectLst/>
                <a:latin typeface="Times New Roman" panose="02020603050405020304" pitchFamily="18" charset="0"/>
                <a:ea typeface="Times New Roman" panose="02020603050405020304" pitchFamily="18" charset="0"/>
              </a:rPr>
              <a:t>của</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cửa</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hàng</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bán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quần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áo</a:t>
            </a:r>
            <a:endParaRPr lang="en-US" sz="3200" dirty="0">
              <a:effectLst/>
              <a:latin typeface="Times New Roman" panose="02020603050405020304" pitchFamily="18" charset="0"/>
              <a:ea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US" sz="3200" dirty="0" err="1">
                <a:solidFill>
                  <a:srgbClr val="000000"/>
                </a:solidFill>
                <a:effectLst/>
                <a:latin typeface="Times New Roman" panose="02020603050405020304" pitchFamily="18" charset="0"/>
                <a:ea typeface="Times New Roman" panose="02020603050405020304" pitchFamily="18" charset="0"/>
              </a:rPr>
              <a:t>Xử</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lý</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dữ</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liệu</a:t>
            </a:r>
            <a:r>
              <a:rPr lang="en-US" sz="3200" b="1" dirty="0">
                <a:solidFill>
                  <a:srgbClr val="000000"/>
                </a:solidFill>
                <a:effectLst/>
                <a:latin typeface="Times New Roman" panose="02020603050405020304" pitchFamily="18" charset="0"/>
                <a:ea typeface="Times New Roman" panose="02020603050405020304" pitchFamily="18" charset="0"/>
              </a:rPr>
              <a:t>:</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Triển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khai</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quy</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trình</a:t>
            </a:r>
            <a:r>
              <a:rPr lang="en-US" sz="3200" dirty="0">
                <a:solidFill>
                  <a:srgbClr val="000000"/>
                </a:solidFill>
                <a:effectLst/>
                <a:latin typeface="Times New Roman" panose="02020603050405020304" pitchFamily="18" charset="0"/>
                <a:ea typeface="Times New Roman" panose="02020603050405020304" pitchFamily="18" charset="0"/>
              </a:rPr>
              <a:t> ETL (Extract, Transform, Load) </a:t>
            </a:r>
            <a:r>
              <a:rPr lang="en-US" sz="3200" dirty="0" err="1">
                <a:solidFill>
                  <a:srgbClr val="000000"/>
                </a:solidFill>
                <a:effectLst/>
                <a:latin typeface="Times New Roman" panose="02020603050405020304" pitchFamily="18" charset="0"/>
                <a:ea typeface="Times New Roman" panose="02020603050405020304" pitchFamily="18" charset="0"/>
              </a:rPr>
              <a:t>để</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làm</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sạch</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và</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chuẩn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hóa</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dữ</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liệu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từ</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nhiều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nguồn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khác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nhau</a:t>
            </a:r>
            <a:r>
              <a:rPr lang="en-US" sz="3200" dirty="0">
                <a:solidFill>
                  <a:srgbClr val="000000"/>
                </a:solidFill>
                <a:effectLst/>
                <a:latin typeface="Times New Roman" panose="02020603050405020304" pitchFamily="18" charset="0"/>
                <a:ea typeface="Times New Roman" panose="02020603050405020304" pitchFamily="18" charset="0"/>
              </a:rPr>
              <a:t>.</a:t>
            </a:r>
            <a:endParaRPr lang="en-US" sz="3200" dirty="0">
              <a:effectLst/>
              <a:latin typeface="Times New Roman" panose="02020603050405020304" pitchFamily="18" charset="0"/>
              <a:ea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US" sz="3200" dirty="0" err="1">
                <a:solidFill>
                  <a:srgbClr val="000000"/>
                </a:solidFill>
                <a:effectLst/>
                <a:latin typeface="Times New Roman" panose="02020603050405020304" pitchFamily="18" charset="0"/>
                <a:ea typeface="Times New Roman" panose="02020603050405020304" pitchFamily="18" charset="0"/>
              </a:rPr>
              <a:t>Lưu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trữ</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dữ</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liệu</a:t>
            </a:r>
            <a:r>
              <a:rPr lang="en-US" sz="3200" b="1" dirty="0">
                <a:solidFill>
                  <a:srgbClr val="000000"/>
                </a:solidFill>
                <a:effectLst/>
                <a:latin typeface="Times New Roman" panose="02020603050405020304" pitchFamily="18" charset="0"/>
                <a:ea typeface="Times New Roman" panose="02020603050405020304" pitchFamily="18" charset="0"/>
              </a:rPr>
              <a:t>:</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Chuyển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từ</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các</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quy</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trình</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xử</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lý</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dữ</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liệu</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ra</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mô</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hình</a:t>
            </a:r>
            <a:r>
              <a:rPr lang="en-US" sz="3200" dirty="0">
                <a:solidFill>
                  <a:srgbClr val="000000"/>
                </a:solidFill>
                <a:effectLst/>
                <a:latin typeface="Times New Roman" panose="02020603050405020304" pitchFamily="18" charset="0"/>
                <a:ea typeface="Times New Roman" panose="02020603050405020304" pitchFamily="18" charset="0"/>
              </a:rPr>
              <a:t> DDS</a:t>
            </a:r>
            <a:endParaRPr lang="en-US" sz="3200" dirty="0">
              <a:effectLst/>
              <a:latin typeface="Times New Roman" panose="02020603050405020304" pitchFamily="18" charset="0"/>
              <a:ea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US" sz="3200" dirty="0" err="1">
                <a:solidFill>
                  <a:srgbClr val="000000"/>
                </a:solidFill>
                <a:effectLst/>
                <a:latin typeface="Times New Roman" panose="02020603050405020304" pitchFamily="18" charset="0"/>
                <a:ea typeface="Times New Roman" panose="02020603050405020304" pitchFamily="18" charset="0"/>
              </a:rPr>
              <a:t>Phân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tích</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dữ</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liệu</a:t>
            </a:r>
            <a:r>
              <a:rPr lang="en-US" sz="3200" b="1" dirty="0">
                <a:solidFill>
                  <a:srgbClr val="000000"/>
                </a:solidFill>
                <a:effectLst/>
                <a:latin typeface="Times New Roman" panose="02020603050405020304" pitchFamily="18" charset="0"/>
                <a:ea typeface="Times New Roman" panose="02020603050405020304" pitchFamily="18" charset="0"/>
              </a:rPr>
              <a:t>:</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Phân</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tích</a:t>
            </a:r>
            <a:r>
              <a:rPr lang="en-US" sz="3200" dirty="0">
                <a:solidFill>
                  <a:srgbClr val="000000"/>
                </a:solidFill>
                <a:effectLst/>
                <a:latin typeface="Times New Roman" panose="02020603050405020304" pitchFamily="18" charset="0"/>
                <a:ea typeface="Times New Roman" panose="02020603050405020304" pitchFamily="18" charset="0"/>
              </a:rPr>
              <a:t> </a:t>
            </a:r>
            <a:r>
              <a:rPr lang="en-US" sz="3200" dirty="0" err="1">
                <a:solidFill>
                  <a:srgbClr val="000000"/>
                </a:solidFill>
                <a:effectLst/>
                <a:latin typeface="Times New Roman" panose="02020603050405020304" pitchFamily="18" charset="0"/>
                <a:ea typeface="Times New Roman" panose="02020603050405020304" pitchFamily="18" charset="0"/>
              </a:rPr>
              <a:t>từ</a:t>
            </a:r>
            <a:r>
              <a:rPr lang="en-US" sz="3200" dirty="0">
                <a:solidFill>
                  <a:srgbClr val="000000"/>
                </a:solidFill>
                <a:effectLst/>
                <a:latin typeface="Times New Roman" panose="02020603050405020304" pitchFamily="18" charset="0"/>
                <a:ea typeface="Times New Roman" panose="02020603050405020304" pitchFamily="18" charset="0"/>
              </a:rPr>
              <a:t> SSAS</a:t>
            </a:r>
            <a:endParaRPr lang="en-US" sz="32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p:cNvGrpSpPr/>
        <p:nvPr/>
      </p:nvGrpSpPr>
      <p:grpSpPr>
        <a:xfrm>
          <a:off x="0" y="0"/>
          <a:ext cx="0" cy="0"/>
          <a:chOff x="0" y="0"/>
          <a:chExt cx="0" cy="0"/>
        </a:xfrm>
      </p:grpSpPr>
      <p:sp>
        <p:nvSpPr>
          <p:cNvPr id="2" name="Freeform 2"/>
          <p:cNvSpPr/>
          <p:nvPr/>
        </p:nvSpPr>
        <p:spPr>
          <a:xfrm>
            <a:off x="11589642" y="709871"/>
            <a:ext cx="3245153" cy="3228928"/>
          </a:xfrm>
          <a:custGeom>
            <a:avLst/>
            <a:gdLst/>
            <a:ahLst/>
            <a:cxnLst/>
            <a:rect l="l" t="t" r="r" b="b"/>
            <a:pathLst>
              <a:path w="3245153" h="3228928">
                <a:moveTo>
                  <a:pt x="0" y="0"/>
                </a:moveTo>
                <a:lnTo>
                  <a:pt x="3245153" y="0"/>
                </a:lnTo>
                <a:lnTo>
                  <a:pt x="3245153" y="3228927"/>
                </a:lnTo>
                <a:lnTo>
                  <a:pt x="0" y="3228927"/>
                </a:lnTo>
                <a:lnTo>
                  <a:pt x="0" y="0"/>
                </a:lnTo>
                <a:close/>
              </a:path>
            </a:pathLst>
          </a:custGeom>
          <a:blipFill>
            <a:blip r:embed="rId2"/>
            <a:stretch>
              <a:fillRect/>
            </a:stretch>
          </a:blipFill>
        </p:spPr>
        <p:txBody>
          <a:bodyPr/>
          <a:lstStyle/>
          <a:p>
            <a:endParaRPr lang="en-US"/>
          </a:p>
        </p:txBody>
      </p:sp>
      <p:sp>
        <p:nvSpPr>
          <p:cNvPr id="3" name="Freeform 3"/>
          <p:cNvSpPr/>
          <p:nvPr/>
        </p:nvSpPr>
        <p:spPr>
          <a:xfrm>
            <a:off x="12546865" y="5518883"/>
            <a:ext cx="3859666" cy="3840367"/>
          </a:xfrm>
          <a:custGeom>
            <a:avLst/>
            <a:gdLst/>
            <a:ahLst/>
            <a:cxnLst/>
            <a:rect l="l" t="t" r="r" b="b"/>
            <a:pathLst>
              <a:path w="3859666" h="3840367">
                <a:moveTo>
                  <a:pt x="0" y="0"/>
                </a:moveTo>
                <a:lnTo>
                  <a:pt x="3859665" y="0"/>
                </a:lnTo>
                <a:lnTo>
                  <a:pt x="3859665" y="3840367"/>
                </a:lnTo>
                <a:lnTo>
                  <a:pt x="0" y="3840367"/>
                </a:lnTo>
                <a:lnTo>
                  <a:pt x="0" y="0"/>
                </a:lnTo>
                <a:close/>
              </a:path>
            </a:pathLst>
          </a:custGeom>
          <a:blipFill>
            <a:blip r:embed="rId2"/>
            <a:stretch>
              <a:fillRect/>
            </a:stretch>
          </a:blipFill>
        </p:spPr>
        <p:txBody>
          <a:bodyPr/>
          <a:lstStyle/>
          <a:p>
            <a:endParaRPr lang="en-US"/>
          </a:p>
        </p:txBody>
      </p:sp>
      <p:sp>
        <p:nvSpPr>
          <p:cNvPr id="4" name="Freeform 4"/>
          <p:cNvSpPr/>
          <p:nvPr/>
        </p:nvSpPr>
        <p:spPr>
          <a:xfrm>
            <a:off x="-5000102" y="5685051"/>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txBody>
          <a:bodyPr/>
          <a:lstStyle/>
          <a:p>
            <a:endParaRPr lang="en-US"/>
          </a:p>
        </p:txBody>
      </p:sp>
      <p:sp>
        <p:nvSpPr>
          <p:cNvPr id="5" name="Freeform 5"/>
          <p:cNvSpPr/>
          <p:nvPr/>
        </p:nvSpPr>
        <p:spPr>
          <a:xfrm>
            <a:off x="11036427" y="2887865"/>
            <a:ext cx="5846706" cy="5262036"/>
          </a:xfrm>
          <a:custGeom>
            <a:avLst/>
            <a:gdLst/>
            <a:ahLst/>
            <a:cxnLst/>
            <a:rect l="l" t="t" r="r" b="b"/>
            <a:pathLst>
              <a:path w="5846706" h="5262036">
                <a:moveTo>
                  <a:pt x="0" y="0"/>
                </a:moveTo>
                <a:lnTo>
                  <a:pt x="5846707" y="0"/>
                </a:lnTo>
                <a:lnTo>
                  <a:pt x="5846707" y="5262036"/>
                </a:lnTo>
                <a:lnTo>
                  <a:pt x="0" y="52620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66800" y="3993209"/>
            <a:ext cx="10129343" cy="3115853"/>
          </a:xfrm>
          <a:prstGeom prst="rect">
            <a:avLst/>
          </a:prstGeom>
        </p:spPr>
        <p:txBody>
          <a:bodyPr lIns="0" tIns="0" rIns="0" bIns="0" rtlCol="0" anchor="t">
            <a:spAutoFit/>
          </a:bodyPr>
          <a:lstStyle/>
          <a:p>
            <a:pPr algn="l">
              <a:lnSpc>
                <a:spcPts val="12412"/>
              </a:lnSpc>
            </a:pPr>
            <a:r>
              <a:rPr lang="en-US" sz="9900" dirty="0">
                <a:solidFill>
                  <a:srgbClr val="1F2374"/>
                </a:solidFill>
                <a:latin typeface="Anton"/>
                <a:ea typeface="Anton"/>
                <a:cs typeface="Anton"/>
                <a:sym typeface="Anton"/>
              </a:rPr>
              <a:t>2. THIẾT KẾ </a:t>
            </a:r>
          </a:p>
          <a:p>
            <a:pPr algn="l">
              <a:lnSpc>
                <a:spcPts val="12412"/>
              </a:lnSpc>
            </a:pPr>
            <a:r>
              <a:rPr lang="en-US" sz="9900" dirty="0">
                <a:solidFill>
                  <a:srgbClr val="1F2374"/>
                </a:solidFill>
                <a:latin typeface="Anton"/>
                <a:ea typeface="Anton"/>
                <a:cs typeface="Anton"/>
                <a:sym typeface="Anton"/>
              </a:rPr>
              <a:t>			KHO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F5FE"/>
        </a:solidFill>
        <a:effectLst/>
      </p:bgPr>
    </p:bg>
    <p:spTree>
      <p:nvGrpSpPr>
        <p:cNvPr id="1" name="">
          <a:extLst>
            <a:ext uri="{FF2B5EF4-FFF2-40B4-BE49-F238E27FC236}">
              <a16:creationId xmlns:a16="http://schemas.microsoft.com/office/drawing/2014/main" id="{84573A28-CEB9-70A7-32FF-E6AFD988B4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83DC95-D996-92C2-B147-90B466631455}"/>
              </a:ext>
            </a:extLst>
          </p:cNvPr>
          <p:cNvSpPr/>
          <p:nvPr/>
        </p:nvSpPr>
        <p:spPr>
          <a:xfrm>
            <a:off x="12344400" y="-389574"/>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2">
              <a:alphaModFix amt="29000"/>
            </a:blip>
            <a:stretch>
              <a:fillRect/>
            </a:stretch>
          </a:blipFill>
        </p:spPr>
        <p:txBody>
          <a:bodyPr/>
          <a:lstStyle/>
          <a:p>
            <a:endParaRPr lang="en-US"/>
          </a:p>
        </p:txBody>
      </p:sp>
      <p:sp>
        <p:nvSpPr>
          <p:cNvPr id="4" name="Freeform 4">
            <a:extLst>
              <a:ext uri="{FF2B5EF4-FFF2-40B4-BE49-F238E27FC236}">
                <a16:creationId xmlns:a16="http://schemas.microsoft.com/office/drawing/2014/main" id="{17A78B21-EFB7-67DF-37D1-E1DEC065191B}"/>
              </a:ext>
            </a:extLst>
          </p:cNvPr>
          <p:cNvSpPr/>
          <p:nvPr/>
        </p:nvSpPr>
        <p:spPr>
          <a:xfrm>
            <a:off x="13335000" y="8420100"/>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93CE1A9B-BB9E-9C76-B0C5-C3CA5624B347}"/>
              </a:ext>
            </a:extLst>
          </p:cNvPr>
          <p:cNvSpPr txBox="1"/>
          <p:nvPr/>
        </p:nvSpPr>
        <p:spPr>
          <a:xfrm>
            <a:off x="3901028" y="415612"/>
            <a:ext cx="10489291" cy="1232902"/>
          </a:xfrm>
          <a:prstGeom prst="rect">
            <a:avLst/>
          </a:prstGeom>
        </p:spPr>
        <p:txBody>
          <a:bodyPr lIns="0" tIns="0" rIns="0" bIns="0" rtlCol="0" anchor="t">
            <a:spAutoFit/>
          </a:bodyPr>
          <a:lstStyle/>
          <a:p>
            <a:pPr algn="ctr">
              <a:lnSpc>
                <a:spcPts val="10288"/>
              </a:lnSpc>
            </a:pPr>
            <a:r>
              <a:rPr lang="en-US" sz="7200" dirty="0">
                <a:solidFill>
                  <a:srgbClr val="1F2374"/>
                </a:solidFill>
                <a:latin typeface="Anton"/>
                <a:ea typeface="Anton"/>
                <a:cs typeface="Anton"/>
                <a:sym typeface="Anton"/>
              </a:rPr>
              <a:t>LƯỢC ĐỒ QUAN HỆ CSDL</a:t>
            </a:r>
          </a:p>
        </p:txBody>
      </p:sp>
      <p:grpSp>
        <p:nvGrpSpPr>
          <p:cNvPr id="6" name="Group 5">
            <a:extLst>
              <a:ext uri="{FF2B5EF4-FFF2-40B4-BE49-F238E27FC236}">
                <a16:creationId xmlns:a16="http://schemas.microsoft.com/office/drawing/2014/main" id="{A28E8425-19E2-510E-410A-43E4E19EF408}"/>
              </a:ext>
            </a:extLst>
          </p:cNvPr>
          <p:cNvGrpSpPr/>
          <p:nvPr/>
        </p:nvGrpSpPr>
        <p:grpSpPr>
          <a:xfrm>
            <a:off x="3549458" y="1648514"/>
            <a:ext cx="11201400" cy="7696200"/>
            <a:chOff x="2667000" y="1562100"/>
            <a:chExt cx="11201400" cy="7696200"/>
          </a:xfrm>
        </p:grpSpPr>
        <p:sp>
          <p:nvSpPr>
            <p:cNvPr id="7" name="Rectangle 6">
              <a:extLst>
                <a:ext uri="{FF2B5EF4-FFF2-40B4-BE49-F238E27FC236}">
                  <a16:creationId xmlns:a16="http://schemas.microsoft.com/office/drawing/2014/main" id="{191ABB73-C9D4-BECE-A633-61119F8BAA8D}"/>
                </a:ext>
              </a:extLst>
            </p:cNvPr>
            <p:cNvSpPr/>
            <p:nvPr/>
          </p:nvSpPr>
          <p:spPr>
            <a:xfrm>
              <a:off x="2667000" y="1562100"/>
              <a:ext cx="11201400" cy="7696200"/>
            </a:xfrm>
            <a:custGeom>
              <a:avLst/>
              <a:gdLst>
                <a:gd name="connsiteX0" fmla="*/ 0 w 11201400"/>
                <a:gd name="connsiteY0" fmla="*/ 0 h 7696200"/>
                <a:gd name="connsiteX1" fmla="*/ 546892 w 11201400"/>
                <a:gd name="connsiteY1" fmla="*/ 0 h 7696200"/>
                <a:gd name="connsiteX2" fmla="*/ 1317812 w 11201400"/>
                <a:gd name="connsiteY2" fmla="*/ 0 h 7696200"/>
                <a:gd name="connsiteX3" fmla="*/ 1864704 w 11201400"/>
                <a:gd name="connsiteY3" fmla="*/ 0 h 7696200"/>
                <a:gd name="connsiteX4" fmla="*/ 2411596 w 11201400"/>
                <a:gd name="connsiteY4" fmla="*/ 0 h 7696200"/>
                <a:gd name="connsiteX5" fmla="*/ 2846473 w 11201400"/>
                <a:gd name="connsiteY5" fmla="*/ 0 h 7696200"/>
                <a:gd name="connsiteX6" fmla="*/ 3169337 w 11201400"/>
                <a:gd name="connsiteY6" fmla="*/ 0 h 7696200"/>
                <a:gd name="connsiteX7" fmla="*/ 3940257 w 11201400"/>
                <a:gd name="connsiteY7" fmla="*/ 0 h 7696200"/>
                <a:gd name="connsiteX8" fmla="*/ 4487149 w 11201400"/>
                <a:gd name="connsiteY8" fmla="*/ 0 h 7696200"/>
                <a:gd name="connsiteX9" fmla="*/ 5146055 w 11201400"/>
                <a:gd name="connsiteY9" fmla="*/ 0 h 7696200"/>
                <a:gd name="connsiteX10" fmla="*/ 5580933 w 11201400"/>
                <a:gd name="connsiteY10" fmla="*/ 0 h 7696200"/>
                <a:gd name="connsiteX11" fmla="*/ 6127825 w 11201400"/>
                <a:gd name="connsiteY11" fmla="*/ 0 h 7696200"/>
                <a:gd name="connsiteX12" fmla="*/ 7010759 w 11201400"/>
                <a:gd name="connsiteY12" fmla="*/ 0 h 7696200"/>
                <a:gd name="connsiteX13" fmla="*/ 7669664 w 11201400"/>
                <a:gd name="connsiteY13" fmla="*/ 0 h 7696200"/>
                <a:gd name="connsiteX14" fmla="*/ 8216556 w 11201400"/>
                <a:gd name="connsiteY14" fmla="*/ 0 h 7696200"/>
                <a:gd name="connsiteX15" fmla="*/ 8875462 w 11201400"/>
                <a:gd name="connsiteY15" fmla="*/ 0 h 7696200"/>
                <a:gd name="connsiteX16" fmla="*/ 9422354 w 11201400"/>
                <a:gd name="connsiteY16" fmla="*/ 0 h 7696200"/>
                <a:gd name="connsiteX17" fmla="*/ 9969246 w 11201400"/>
                <a:gd name="connsiteY17" fmla="*/ 0 h 7696200"/>
                <a:gd name="connsiteX18" fmla="*/ 10292110 w 11201400"/>
                <a:gd name="connsiteY18" fmla="*/ 0 h 7696200"/>
                <a:gd name="connsiteX19" fmla="*/ 11201400 w 11201400"/>
                <a:gd name="connsiteY19" fmla="*/ 0 h 7696200"/>
                <a:gd name="connsiteX20" fmla="*/ 11201400 w 11201400"/>
                <a:gd name="connsiteY20" fmla="*/ 545731 h 7696200"/>
                <a:gd name="connsiteX21" fmla="*/ 11201400 w 11201400"/>
                <a:gd name="connsiteY21" fmla="*/ 1245385 h 7696200"/>
                <a:gd name="connsiteX22" fmla="*/ 11201400 w 11201400"/>
                <a:gd name="connsiteY22" fmla="*/ 1945040 h 7696200"/>
                <a:gd name="connsiteX23" fmla="*/ 11201400 w 11201400"/>
                <a:gd name="connsiteY23" fmla="*/ 2567732 h 7696200"/>
                <a:gd name="connsiteX24" fmla="*/ 11201400 w 11201400"/>
                <a:gd name="connsiteY24" fmla="*/ 3113463 h 7696200"/>
                <a:gd name="connsiteX25" fmla="*/ 11201400 w 11201400"/>
                <a:gd name="connsiteY25" fmla="*/ 3813117 h 7696200"/>
                <a:gd name="connsiteX26" fmla="*/ 11201400 w 11201400"/>
                <a:gd name="connsiteY26" fmla="*/ 4589734 h 7696200"/>
                <a:gd name="connsiteX27" fmla="*/ 11201400 w 11201400"/>
                <a:gd name="connsiteY27" fmla="*/ 5366350 h 7696200"/>
                <a:gd name="connsiteX28" fmla="*/ 11201400 w 11201400"/>
                <a:gd name="connsiteY28" fmla="*/ 5912081 h 7696200"/>
                <a:gd name="connsiteX29" fmla="*/ 11201400 w 11201400"/>
                <a:gd name="connsiteY29" fmla="*/ 6457811 h 7696200"/>
                <a:gd name="connsiteX30" fmla="*/ 11201400 w 11201400"/>
                <a:gd name="connsiteY30" fmla="*/ 7696200 h 7696200"/>
                <a:gd name="connsiteX31" fmla="*/ 10654508 w 11201400"/>
                <a:gd name="connsiteY31" fmla="*/ 7696200 h 7696200"/>
                <a:gd name="connsiteX32" fmla="*/ 9771574 w 11201400"/>
                <a:gd name="connsiteY32" fmla="*/ 7696200 h 7696200"/>
                <a:gd name="connsiteX33" fmla="*/ 9112668 w 11201400"/>
                <a:gd name="connsiteY33" fmla="*/ 7696200 h 7696200"/>
                <a:gd name="connsiteX34" fmla="*/ 8677790 w 11201400"/>
                <a:gd name="connsiteY34" fmla="*/ 7696200 h 7696200"/>
                <a:gd name="connsiteX35" fmla="*/ 7794857 w 11201400"/>
                <a:gd name="connsiteY35" fmla="*/ 7696200 h 7696200"/>
                <a:gd name="connsiteX36" fmla="*/ 7247965 w 11201400"/>
                <a:gd name="connsiteY36" fmla="*/ 7696200 h 7696200"/>
                <a:gd name="connsiteX37" fmla="*/ 6477045 w 11201400"/>
                <a:gd name="connsiteY37" fmla="*/ 7696200 h 7696200"/>
                <a:gd name="connsiteX38" fmla="*/ 5818139 w 11201400"/>
                <a:gd name="connsiteY38" fmla="*/ 7696200 h 7696200"/>
                <a:gd name="connsiteX39" fmla="*/ 5495275 w 11201400"/>
                <a:gd name="connsiteY39" fmla="*/ 7696200 h 7696200"/>
                <a:gd name="connsiteX40" fmla="*/ 4836369 w 11201400"/>
                <a:gd name="connsiteY40" fmla="*/ 7696200 h 7696200"/>
                <a:gd name="connsiteX41" fmla="*/ 4289477 w 11201400"/>
                <a:gd name="connsiteY41" fmla="*/ 7696200 h 7696200"/>
                <a:gd name="connsiteX42" fmla="*/ 3742585 w 11201400"/>
                <a:gd name="connsiteY42" fmla="*/ 7696200 h 7696200"/>
                <a:gd name="connsiteX43" fmla="*/ 2971666 w 11201400"/>
                <a:gd name="connsiteY43" fmla="*/ 7696200 h 7696200"/>
                <a:gd name="connsiteX44" fmla="*/ 2424774 w 11201400"/>
                <a:gd name="connsiteY44" fmla="*/ 7696200 h 7696200"/>
                <a:gd name="connsiteX45" fmla="*/ 1541840 w 11201400"/>
                <a:gd name="connsiteY45" fmla="*/ 7696200 h 7696200"/>
                <a:gd name="connsiteX46" fmla="*/ 1106962 w 11201400"/>
                <a:gd name="connsiteY46" fmla="*/ 7696200 h 7696200"/>
                <a:gd name="connsiteX47" fmla="*/ 784098 w 11201400"/>
                <a:gd name="connsiteY47" fmla="*/ 7696200 h 7696200"/>
                <a:gd name="connsiteX48" fmla="*/ 0 w 11201400"/>
                <a:gd name="connsiteY48" fmla="*/ 7696200 h 7696200"/>
                <a:gd name="connsiteX49" fmla="*/ 0 w 11201400"/>
                <a:gd name="connsiteY49" fmla="*/ 7227431 h 7696200"/>
                <a:gd name="connsiteX50" fmla="*/ 0 w 11201400"/>
                <a:gd name="connsiteY50" fmla="*/ 6373853 h 7696200"/>
                <a:gd name="connsiteX51" fmla="*/ 0 w 11201400"/>
                <a:gd name="connsiteY51" fmla="*/ 5674198 h 7696200"/>
                <a:gd name="connsiteX52" fmla="*/ 0 w 11201400"/>
                <a:gd name="connsiteY52" fmla="*/ 5205430 h 7696200"/>
                <a:gd name="connsiteX53" fmla="*/ 0 w 11201400"/>
                <a:gd name="connsiteY53" fmla="*/ 4351851 h 7696200"/>
                <a:gd name="connsiteX54" fmla="*/ 0 w 11201400"/>
                <a:gd name="connsiteY54" fmla="*/ 3729159 h 7696200"/>
                <a:gd name="connsiteX55" fmla="*/ 0 w 11201400"/>
                <a:gd name="connsiteY55" fmla="*/ 2952542 h 7696200"/>
                <a:gd name="connsiteX56" fmla="*/ 0 w 11201400"/>
                <a:gd name="connsiteY56" fmla="*/ 2175926 h 7696200"/>
                <a:gd name="connsiteX57" fmla="*/ 0 w 11201400"/>
                <a:gd name="connsiteY57" fmla="*/ 1553233 h 7696200"/>
                <a:gd name="connsiteX58" fmla="*/ 0 w 11201400"/>
                <a:gd name="connsiteY58" fmla="*/ 776617 h 7696200"/>
                <a:gd name="connsiteX59" fmla="*/ 0 w 11201400"/>
                <a:gd name="connsiteY59" fmla="*/ 0 h 769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201400" h="7696200" extrusionOk="0">
                  <a:moveTo>
                    <a:pt x="0" y="0"/>
                  </a:moveTo>
                  <a:cubicBezTo>
                    <a:pt x="243082" y="-8732"/>
                    <a:pt x="419305" y="-22720"/>
                    <a:pt x="546892" y="0"/>
                  </a:cubicBezTo>
                  <a:cubicBezTo>
                    <a:pt x="674479" y="22720"/>
                    <a:pt x="1133457" y="-12912"/>
                    <a:pt x="1317812" y="0"/>
                  </a:cubicBezTo>
                  <a:cubicBezTo>
                    <a:pt x="1502167" y="12912"/>
                    <a:pt x="1643221" y="-23194"/>
                    <a:pt x="1864704" y="0"/>
                  </a:cubicBezTo>
                  <a:cubicBezTo>
                    <a:pt x="2086187" y="23194"/>
                    <a:pt x="2271096" y="10573"/>
                    <a:pt x="2411596" y="0"/>
                  </a:cubicBezTo>
                  <a:cubicBezTo>
                    <a:pt x="2552096" y="-10573"/>
                    <a:pt x="2668773" y="-8881"/>
                    <a:pt x="2846473" y="0"/>
                  </a:cubicBezTo>
                  <a:cubicBezTo>
                    <a:pt x="3024173" y="8881"/>
                    <a:pt x="3091497" y="12309"/>
                    <a:pt x="3169337" y="0"/>
                  </a:cubicBezTo>
                  <a:cubicBezTo>
                    <a:pt x="3247177" y="-12309"/>
                    <a:pt x="3581295" y="-33546"/>
                    <a:pt x="3940257" y="0"/>
                  </a:cubicBezTo>
                  <a:cubicBezTo>
                    <a:pt x="4299219" y="33546"/>
                    <a:pt x="4333418" y="16128"/>
                    <a:pt x="4487149" y="0"/>
                  </a:cubicBezTo>
                  <a:cubicBezTo>
                    <a:pt x="4640880" y="-16128"/>
                    <a:pt x="4833448" y="26950"/>
                    <a:pt x="5146055" y="0"/>
                  </a:cubicBezTo>
                  <a:cubicBezTo>
                    <a:pt x="5458662" y="-26950"/>
                    <a:pt x="5419553" y="-4587"/>
                    <a:pt x="5580933" y="0"/>
                  </a:cubicBezTo>
                  <a:cubicBezTo>
                    <a:pt x="5742313" y="4587"/>
                    <a:pt x="6009855" y="14616"/>
                    <a:pt x="6127825" y="0"/>
                  </a:cubicBezTo>
                  <a:cubicBezTo>
                    <a:pt x="6245795" y="-14616"/>
                    <a:pt x="6680275" y="30410"/>
                    <a:pt x="7010759" y="0"/>
                  </a:cubicBezTo>
                  <a:cubicBezTo>
                    <a:pt x="7341243" y="-30410"/>
                    <a:pt x="7477037" y="22377"/>
                    <a:pt x="7669664" y="0"/>
                  </a:cubicBezTo>
                  <a:cubicBezTo>
                    <a:pt x="7862291" y="-22377"/>
                    <a:pt x="7957912" y="-16729"/>
                    <a:pt x="8216556" y="0"/>
                  </a:cubicBezTo>
                  <a:cubicBezTo>
                    <a:pt x="8475200" y="16729"/>
                    <a:pt x="8708618" y="28278"/>
                    <a:pt x="8875462" y="0"/>
                  </a:cubicBezTo>
                  <a:cubicBezTo>
                    <a:pt x="9042306" y="-28278"/>
                    <a:pt x="9189372" y="-11584"/>
                    <a:pt x="9422354" y="0"/>
                  </a:cubicBezTo>
                  <a:cubicBezTo>
                    <a:pt x="9655336" y="11584"/>
                    <a:pt x="9821145" y="5028"/>
                    <a:pt x="9969246" y="0"/>
                  </a:cubicBezTo>
                  <a:cubicBezTo>
                    <a:pt x="10117347" y="-5028"/>
                    <a:pt x="10197097" y="-3424"/>
                    <a:pt x="10292110" y="0"/>
                  </a:cubicBezTo>
                  <a:cubicBezTo>
                    <a:pt x="10387123" y="3424"/>
                    <a:pt x="11012130" y="-7737"/>
                    <a:pt x="11201400" y="0"/>
                  </a:cubicBezTo>
                  <a:cubicBezTo>
                    <a:pt x="11215857" y="172694"/>
                    <a:pt x="11178365" y="383933"/>
                    <a:pt x="11201400" y="545731"/>
                  </a:cubicBezTo>
                  <a:cubicBezTo>
                    <a:pt x="11224435" y="707529"/>
                    <a:pt x="11188245" y="948632"/>
                    <a:pt x="11201400" y="1245385"/>
                  </a:cubicBezTo>
                  <a:cubicBezTo>
                    <a:pt x="11214555" y="1542138"/>
                    <a:pt x="11236032" y="1623666"/>
                    <a:pt x="11201400" y="1945040"/>
                  </a:cubicBezTo>
                  <a:cubicBezTo>
                    <a:pt x="11166768" y="2266415"/>
                    <a:pt x="11194239" y="2320696"/>
                    <a:pt x="11201400" y="2567732"/>
                  </a:cubicBezTo>
                  <a:cubicBezTo>
                    <a:pt x="11208561" y="2814768"/>
                    <a:pt x="11219644" y="2959696"/>
                    <a:pt x="11201400" y="3113463"/>
                  </a:cubicBezTo>
                  <a:cubicBezTo>
                    <a:pt x="11183156" y="3267230"/>
                    <a:pt x="11209497" y="3591350"/>
                    <a:pt x="11201400" y="3813117"/>
                  </a:cubicBezTo>
                  <a:cubicBezTo>
                    <a:pt x="11193303" y="4034884"/>
                    <a:pt x="11194293" y="4355076"/>
                    <a:pt x="11201400" y="4589734"/>
                  </a:cubicBezTo>
                  <a:cubicBezTo>
                    <a:pt x="11208507" y="4824392"/>
                    <a:pt x="11204194" y="5163076"/>
                    <a:pt x="11201400" y="5366350"/>
                  </a:cubicBezTo>
                  <a:cubicBezTo>
                    <a:pt x="11198606" y="5569624"/>
                    <a:pt x="11225443" y="5685513"/>
                    <a:pt x="11201400" y="5912081"/>
                  </a:cubicBezTo>
                  <a:cubicBezTo>
                    <a:pt x="11177357" y="6138649"/>
                    <a:pt x="11201055" y="6337620"/>
                    <a:pt x="11201400" y="6457811"/>
                  </a:cubicBezTo>
                  <a:cubicBezTo>
                    <a:pt x="11201746" y="6578002"/>
                    <a:pt x="11179804" y="7154133"/>
                    <a:pt x="11201400" y="7696200"/>
                  </a:cubicBezTo>
                  <a:cubicBezTo>
                    <a:pt x="11066850" y="7678293"/>
                    <a:pt x="10919592" y="7675023"/>
                    <a:pt x="10654508" y="7696200"/>
                  </a:cubicBezTo>
                  <a:cubicBezTo>
                    <a:pt x="10389424" y="7717377"/>
                    <a:pt x="10182815" y="7652647"/>
                    <a:pt x="9771574" y="7696200"/>
                  </a:cubicBezTo>
                  <a:cubicBezTo>
                    <a:pt x="9360333" y="7739753"/>
                    <a:pt x="9429752" y="7665291"/>
                    <a:pt x="9112668" y="7696200"/>
                  </a:cubicBezTo>
                  <a:cubicBezTo>
                    <a:pt x="8795584" y="7727109"/>
                    <a:pt x="8808812" y="7712470"/>
                    <a:pt x="8677790" y="7696200"/>
                  </a:cubicBezTo>
                  <a:cubicBezTo>
                    <a:pt x="8546768" y="7679930"/>
                    <a:pt x="8148511" y="7671445"/>
                    <a:pt x="7794857" y="7696200"/>
                  </a:cubicBezTo>
                  <a:cubicBezTo>
                    <a:pt x="7441203" y="7720955"/>
                    <a:pt x="7510423" y="7703618"/>
                    <a:pt x="7247965" y="7696200"/>
                  </a:cubicBezTo>
                  <a:cubicBezTo>
                    <a:pt x="6985507" y="7688782"/>
                    <a:pt x="6832535" y="7659661"/>
                    <a:pt x="6477045" y="7696200"/>
                  </a:cubicBezTo>
                  <a:cubicBezTo>
                    <a:pt x="6121555" y="7732739"/>
                    <a:pt x="6009399" y="7664760"/>
                    <a:pt x="5818139" y="7696200"/>
                  </a:cubicBezTo>
                  <a:cubicBezTo>
                    <a:pt x="5626879" y="7727640"/>
                    <a:pt x="5572425" y="7702808"/>
                    <a:pt x="5495275" y="7696200"/>
                  </a:cubicBezTo>
                  <a:cubicBezTo>
                    <a:pt x="5418125" y="7689592"/>
                    <a:pt x="5110853" y="7719186"/>
                    <a:pt x="4836369" y="7696200"/>
                  </a:cubicBezTo>
                  <a:cubicBezTo>
                    <a:pt x="4561885" y="7673214"/>
                    <a:pt x="4412282" y="7711435"/>
                    <a:pt x="4289477" y="7696200"/>
                  </a:cubicBezTo>
                  <a:cubicBezTo>
                    <a:pt x="4166672" y="7680965"/>
                    <a:pt x="4005767" y="7703159"/>
                    <a:pt x="3742585" y="7696200"/>
                  </a:cubicBezTo>
                  <a:cubicBezTo>
                    <a:pt x="3479403" y="7689241"/>
                    <a:pt x="3240094" y="7711982"/>
                    <a:pt x="2971666" y="7696200"/>
                  </a:cubicBezTo>
                  <a:cubicBezTo>
                    <a:pt x="2703238" y="7680418"/>
                    <a:pt x="2654544" y="7695329"/>
                    <a:pt x="2424774" y="7696200"/>
                  </a:cubicBezTo>
                  <a:cubicBezTo>
                    <a:pt x="2195004" y="7697071"/>
                    <a:pt x="1901206" y="7723034"/>
                    <a:pt x="1541840" y="7696200"/>
                  </a:cubicBezTo>
                  <a:cubicBezTo>
                    <a:pt x="1182474" y="7669366"/>
                    <a:pt x="1233132" y="7703507"/>
                    <a:pt x="1106962" y="7696200"/>
                  </a:cubicBezTo>
                  <a:cubicBezTo>
                    <a:pt x="980792" y="7688893"/>
                    <a:pt x="893442" y="7699931"/>
                    <a:pt x="784098" y="7696200"/>
                  </a:cubicBezTo>
                  <a:cubicBezTo>
                    <a:pt x="674754" y="7692469"/>
                    <a:pt x="185988" y="7712628"/>
                    <a:pt x="0" y="7696200"/>
                  </a:cubicBezTo>
                  <a:cubicBezTo>
                    <a:pt x="11167" y="7549792"/>
                    <a:pt x="1487" y="7399615"/>
                    <a:pt x="0" y="7227431"/>
                  </a:cubicBezTo>
                  <a:cubicBezTo>
                    <a:pt x="-1487" y="7055247"/>
                    <a:pt x="-42352" y="6554877"/>
                    <a:pt x="0" y="6373853"/>
                  </a:cubicBezTo>
                  <a:cubicBezTo>
                    <a:pt x="42352" y="6192829"/>
                    <a:pt x="-340" y="5862843"/>
                    <a:pt x="0" y="5674198"/>
                  </a:cubicBezTo>
                  <a:cubicBezTo>
                    <a:pt x="340" y="5485553"/>
                    <a:pt x="13839" y="5326773"/>
                    <a:pt x="0" y="5205430"/>
                  </a:cubicBezTo>
                  <a:cubicBezTo>
                    <a:pt x="-13839" y="5084087"/>
                    <a:pt x="23128" y="4727741"/>
                    <a:pt x="0" y="4351851"/>
                  </a:cubicBezTo>
                  <a:cubicBezTo>
                    <a:pt x="-23128" y="3975961"/>
                    <a:pt x="6637" y="3911992"/>
                    <a:pt x="0" y="3729159"/>
                  </a:cubicBezTo>
                  <a:cubicBezTo>
                    <a:pt x="-6637" y="3546326"/>
                    <a:pt x="9773" y="3299402"/>
                    <a:pt x="0" y="2952542"/>
                  </a:cubicBezTo>
                  <a:cubicBezTo>
                    <a:pt x="-9773" y="2605682"/>
                    <a:pt x="9666" y="2395890"/>
                    <a:pt x="0" y="2175926"/>
                  </a:cubicBezTo>
                  <a:cubicBezTo>
                    <a:pt x="-9666" y="1955962"/>
                    <a:pt x="523" y="1725000"/>
                    <a:pt x="0" y="1553233"/>
                  </a:cubicBezTo>
                  <a:cubicBezTo>
                    <a:pt x="-523" y="1381466"/>
                    <a:pt x="-28583" y="1145732"/>
                    <a:pt x="0" y="776617"/>
                  </a:cubicBezTo>
                  <a:cubicBezTo>
                    <a:pt x="28583" y="407502"/>
                    <a:pt x="-5466" y="335914"/>
                    <a:pt x="0" y="0"/>
                  </a:cubicBezTo>
                  <a:close/>
                </a:path>
              </a:pathLst>
            </a:custGeom>
            <a:noFill/>
            <a:ln>
              <a:extLst>
                <a:ext uri="{C807C97D-BFC1-408E-A445-0C87EB9F89A2}">
                  <ask:lineSketchStyleProps xmlns:ask="http://schemas.microsoft.com/office/drawing/2018/sketchyshapes" sd="218224250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shot of a computer&#10;&#10;Description automatically generated">
              <a:extLst>
                <a:ext uri="{FF2B5EF4-FFF2-40B4-BE49-F238E27FC236}">
                  <a16:creationId xmlns:a16="http://schemas.microsoft.com/office/drawing/2014/main" id="{751567EC-8277-89C7-87C2-7B7371DFE932}"/>
                </a:ext>
              </a:extLst>
            </p:cNvPr>
            <p:cNvPicPr>
              <a:picLocks noChangeAspect="1"/>
            </p:cNvPicPr>
            <p:nvPr/>
          </p:nvPicPr>
          <p:blipFill>
            <a:blip r:embed="rId5"/>
            <a:stretch>
              <a:fillRect/>
            </a:stretch>
          </p:blipFill>
          <p:spPr>
            <a:xfrm>
              <a:off x="2789728" y="1648514"/>
              <a:ext cx="10961319" cy="7469511"/>
            </a:xfrm>
            <a:prstGeom prst="rect">
              <a:avLst/>
            </a:prstGeom>
          </p:spPr>
        </p:pic>
      </p:grpSp>
    </p:spTree>
    <p:extLst>
      <p:ext uri="{BB962C8B-B14F-4D97-AF65-F5344CB8AC3E}">
        <p14:creationId xmlns:p14="http://schemas.microsoft.com/office/powerpoint/2010/main" val="3845108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552</Words>
  <Application>Microsoft Office PowerPoint</Application>
  <PresentationFormat>Custom</PresentationFormat>
  <Paragraphs>79</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Open Sans Bold</vt:lpstr>
      <vt:lpstr>Asap Bold</vt:lpstr>
      <vt:lpstr>Prompt Bold</vt:lpstr>
      <vt:lpstr>Arial</vt:lpstr>
      <vt:lpstr>League Spartan</vt:lpstr>
      <vt:lpstr>Symbol</vt:lpstr>
      <vt:lpstr>Times New Roman</vt:lpstr>
      <vt:lpstr>Calibri</vt:lpstr>
      <vt:lpstr>Anton</vt:lpstr>
      <vt:lpstr>Prompt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10</dc:title>
  <cp:lastModifiedBy>Lâm Nguyễn</cp:lastModifiedBy>
  <cp:revision>68</cp:revision>
  <dcterms:created xsi:type="dcterms:W3CDTF">2006-08-16T00:00:00Z</dcterms:created>
  <dcterms:modified xsi:type="dcterms:W3CDTF">2024-12-18T00:37:25Z</dcterms:modified>
  <dc:identifier>DAGS5j4mUuU</dc:identifier>
</cp:coreProperties>
</file>